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EC03FD-1A61-4490-89C3-CE7DA5043F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72EA95-E9DB-47EC-84D0-924696838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A4EEFE-2962-4363-9605-D99A4864C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92428-085A-42AC-A801-74FBD94AFFDB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939F8-B869-4217-B9C9-F1190C5D9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B2D63D-BF45-4B41-8625-751778032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217-480B-463A-8985-EEF5DF069E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55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43D718-C84E-4B1F-A7FA-CBFF7A09D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A74702-6B22-43AC-80CB-746EAD9C8D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63B879-F149-418B-A5AE-82147C262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92428-085A-42AC-A801-74FBD94AFFDB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2D92D0-218A-465F-A115-B6663F2B5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BB1641-BD32-478A-9536-267CAD87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217-480B-463A-8985-EEF5DF069E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121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886D95F-E281-4608-AD5B-F8884DAD77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76CF3ED-F773-4EB1-98A7-CB19FC5EC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33504D-55AE-4B2A-8BB0-2BC2848D3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92428-085A-42AC-A801-74FBD94AFFDB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A67300-BE9B-4263-B01E-5F770C45E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555586-F343-4BDD-9D46-8F3B9B924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217-480B-463A-8985-EEF5DF069E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95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16050-057F-48CB-8C10-FA98D0857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7586C3-D465-4649-B9CB-6DAFA6727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ADFA88-CDF3-48CE-87C3-78D5E47FD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92428-085A-42AC-A801-74FBD94AFFDB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ED1B2C-7665-458F-ADFF-3B76FC758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4A33F7-99B0-488C-82FC-9C716C525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217-480B-463A-8985-EEF5DF069E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517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4921D5-B0CE-4AAB-9A25-005518694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D98C2A-9BF5-467F-85DC-43E3ED2D3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4D3598-854C-441A-A30D-157F8B865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92428-085A-42AC-A801-74FBD94AFFDB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9C8536-1E7E-4380-884F-ABF92BCD5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A39A40-3538-453A-804E-ACF025965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217-480B-463A-8985-EEF5DF069E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10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153FFE-298A-450F-8BE3-DF3F21E38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80D14A-1E82-47F2-9424-50BDCC81F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CD7732-EF3D-421B-8FD9-45032E98B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C74BC2-E100-4BAF-B4CE-A2A2AF82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92428-085A-42AC-A801-74FBD94AFFDB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91501E-85BC-4933-B497-5E5E9A0A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E025A5-5FC5-4F36-A692-4EC3CD7FA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217-480B-463A-8985-EEF5DF069E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71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D18ED-C945-4223-B7D2-4BA3CA837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15F388-FD3B-4898-B46D-89E4611FCA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BAA88C-ABEB-44AD-BD21-BA1005BF1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B12380-5D42-4C38-8A72-0B16113D9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87BB089-14F2-4E7E-AFB4-BE3A53DB3C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322EF4B-24B6-4DE7-89DC-CE6E0A8CA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92428-085A-42AC-A801-74FBD94AFFDB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5E8E7B1-186B-4D38-8549-A4C222F9F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6FF5F46-DC36-4ED5-9062-03D7080BA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217-480B-463A-8985-EEF5DF069E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39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95A63-7AFE-4FDC-B5E0-7668C1C5D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EC13AB3-9B96-4270-A565-FEDCD80FC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92428-085A-42AC-A801-74FBD94AFFDB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1E8B6A-BE4A-464C-A2FF-E9FB25385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FE3B42F-3731-4FCD-8CB9-8159DBA8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217-480B-463A-8985-EEF5DF069E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82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C400428-CCD5-4D73-BA84-15013D3AF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92428-085A-42AC-A801-74FBD94AFFDB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D6F1347-0C45-4108-A9CC-396C7FCF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5E5B314-6D23-4EA3-8C21-6EF742C3D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217-480B-463A-8985-EEF5DF069E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476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F79309-50CE-4898-87DD-47BEA2996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E85F7E-CB16-4546-BA4E-C157A655C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0912C2F-61DB-48F0-9DBA-3D1941098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51C895-C451-4FB9-B062-4BCF813B8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92428-085A-42AC-A801-74FBD94AFFDB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A70859-CD4B-407C-9AB8-CC9C82247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E5508E-6065-4456-A15A-C8D08351A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217-480B-463A-8985-EEF5DF069E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32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08E1F4-3307-46D4-B7C6-EC1E58842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D67A2F-FC9B-44DF-8097-90C82EE581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1D1121-AAB7-473D-B59D-289260944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E331DE-E3D5-49F9-8FD4-4BF08E9BF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92428-085A-42AC-A801-74FBD94AFFDB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F04AE5-352B-447F-92BF-020C61188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B99D3E-6B1F-4887-B362-8A6A2F473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F217-480B-463A-8985-EEF5DF069E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09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883E66-9962-49AB-ABD0-2FE044409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81A238-D67D-4BA8-A2CB-830E65E7E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935928-56F9-47A1-BC32-5135736CB4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92428-085A-42AC-A801-74FBD94AFFDB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52D087-30DB-4C18-A623-7EF6CC6D56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171E1A-A6CE-43D9-88CF-1D9A419C37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F217-480B-463A-8985-EEF5DF069E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906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1F66F9-96FC-43EE-B6F3-4A9B67EF8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22" y="0"/>
            <a:ext cx="4791615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178FDB-3D74-4620-80A7-BF499796B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465" y="0"/>
            <a:ext cx="4826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877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3D556A-3880-4F93-A351-492DB5CEC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59" y="0"/>
            <a:ext cx="4826745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765B5A-274B-4D56-AEF4-A93364623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005" y="17060"/>
            <a:ext cx="4826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65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759C53-F422-4521-9D4A-8CDAD029F6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49" y="0"/>
            <a:ext cx="4798601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ED1048-9B1F-460C-815E-0DE1C4EF54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539" y="0"/>
            <a:ext cx="4798600" cy="684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25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55F4C7-17BF-4D0C-85F6-BE5F6269C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46" y="0"/>
            <a:ext cx="480560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D832EC-9C57-4579-AD4B-DA9E6F779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450" y="0"/>
            <a:ext cx="4805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062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2F601A-48B3-4EFC-9853-BC2EA1698A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32" y="0"/>
            <a:ext cx="480560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0A85A5-E696-4CFD-9CAD-82A588BE3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564" y="0"/>
            <a:ext cx="4805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03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F9550A-0C7C-41C3-8A65-6AEE5216A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88" y="0"/>
            <a:ext cx="4798601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C9F591-22E5-419E-AE3C-4A96FE32EE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511" y="-9996"/>
            <a:ext cx="4798601" cy="684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687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83357B-271A-4204-91EC-1D2890C09E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46" y="0"/>
            <a:ext cx="4816750" cy="68739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CAEF23-1618-4D46-87D9-D8F62CC08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306" y="0"/>
            <a:ext cx="4805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468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ED9215-0C42-4FC0-BAA2-56B82FEB5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01" y="0"/>
            <a:ext cx="4798601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F99983-FBF0-4E67-91F6-CFE5E41D00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300" y="0"/>
            <a:ext cx="4798601" cy="681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92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E0557E-A46F-4F77-9DC4-841B93EC3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36" y="0"/>
            <a:ext cx="4826745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1F86EB-2D88-4918-8839-05D9738E8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891" y="0"/>
            <a:ext cx="4826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43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1C1747-FF47-47F0-85ED-BB5741E54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14" y="-1"/>
            <a:ext cx="4884989" cy="69407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D18F8F-B737-455D-8E59-CAB0C4A99D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21" y="-1"/>
            <a:ext cx="4884989" cy="690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991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8E91A8-4251-4F74-A787-AC52DE1D1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22" y="0"/>
            <a:ext cx="4831307" cy="68644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27015D-1644-415A-BA84-B1C6E22677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773" y="1"/>
            <a:ext cx="4831306" cy="686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495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890C43-1345-40FE-87EC-598E5EEF6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8" y="-16168"/>
            <a:ext cx="4838125" cy="68741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8C8D44-F40E-4E73-957C-3D6354740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898" y="0"/>
            <a:ext cx="4838124" cy="687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6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DE7077-432A-4E64-B181-52740D473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63" y="0"/>
            <a:ext cx="4826745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56AC94-26C3-4FB4-AA1E-62FAE2F51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538" y="0"/>
            <a:ext cx="4826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43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1DE119-A4F1-4C3E-B712-57E0B8D17E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19" y="0"/>
            <a:ext cx="4826745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B3C005-E382-4ADF-A4BD-D0C7E066A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300" y="0"/>
            <a:ext cx="4826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82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4C6D37-B43D-42DB-A517-8CA8B5A5F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78" y="0"/>
            <a:ext cx="4826745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AF7214-D2B2-40E5-ACB6-4CC63A0A2A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778" y="0"/>
            <a:ext cx="482674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23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1D8721-EFCE-4364-9CDE-C7EC64EFB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73" y="-1"/>
            <a:ext cx="4826745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49D997-37E1-4AF4-B675-FFAF9E887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483" y="0"/>
            <a:ext cx="482674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18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64BDA6-7019-4EEE-955B-F213F0586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50" y="0"/>
            <a:ext cx="4826745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CDE6DC-B2EE-495C-B1EF-C8C1201B0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606" y="-23884"/>
            <a:ext cx="4826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9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EA32EA-A51C-4F7D-9334-CA066BB46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06" y="0"/>
            <a:ext cx="4826745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0FE3BB-33F2-4091-9CCE-1E79A735F2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482" y="0"/>
            <a:ext cx="4826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4294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Широкоэкранный</PresentationFormat>
  <Paragraphs>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Игорь</dc:creator>
  <cp:lastModifiedBy>Игорь</cp:lastModifiedBy>
  <cp:revision>2</cp:revision>
  <dcterms:created xsi:type="dcterms:W3CDTF">2020-05-14T13:40:08Z</dcterms:created>
  <dcterms:modified xsi:type="dcterms:W3CDTF">2020-05-14T13:57:22Z</dcterms:modified>
</cp:coreProperties>
</file>