
<file path=[Content_Types].xml><?xml version="1.0" encoding="utf-8"?>
<Types xmlns="http://schemas.openxmlformats.org/package/2006/content-types">
  <Default Extension="mp3" ContentType="audio/mpeg"/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986D3-495B-46F3-90C0-9263C6F9C0D8}" type="datetimeFigureOut">
              <a:rPr lang="ru-RU" smtClean="0"/>
              <a:t>08.02.2015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11DAEB-AB07-4A0C-88F3-FE6D2AE12C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65725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986D3-495B-46F3-90C0-9263C6F9C0D8}" type="datetimeFigureOut">
              <a:rPr lang="ru-RU" smtClean="0"/>
              <a:t>08.02.2015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11DAEB-AB07-4A0C-88F3-FE6D2AE12C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44231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986D3-495B-46F3-90C0-9263C6F9C0D8}" type="datetimeFigureOut">
              <a:rPr lang="ru-RU" smtClean="0"/>
              <a:t>08.02.2015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11DAEB-AB07-4A0C-88F3-FE6D2AE12C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40857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986D3-495B-46F3-90C0-9263C6F9C0D8}" type="datetimeFigureOut">
              <a:rPr lang="ru-RU" smtClean="0"/>
              <a:t>08.02.2015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11DAEB-AB07-4A0C-88F3-FE6D2AE12C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95667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986D3-495B-46F3-90C0-9263C6F9C0D8}" type="datetimeFigureOut">
              <a:rPr lang="ru-RU" smtClean="0"/>
              <a:t>08.02.2015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11DAEB-AB07-4A0C-88F3-FE6D2AE12C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50050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986D3-495B-46F3-90C0-9263C6F9C0D8}" type="datetimeFigureOut">
              <a:rPr lang="ru-RU" smtClean="0"/>
              <a:t>08.02.2015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11DAEB-AB07-4A0C-88F3-FE6D2AE12C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07473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986D3-495B-46F3-90C0-9263C6F9C0D8}" type="datetimeFigureOut">
              <a:rPr lang="ru-RU" smtClean="0"/>
              <a:t>08.02.2015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11DAEB-AB07-4A0C-88F3-FE6D2AE12C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49687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986D3-495B-46F3-90C0-9263C6F9C0D8}" type="datetimeFigureOut">
              <a:rPr lang="ru-RU" smtClean="0"/>
              <a:t>08.02.2015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11DAEB-AB07-4A0C-88F3-FE6D2AE12C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91751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986D3-495B-46F3-90C0-9263C6F9C0D8}" type="datetimeFigureOut">
              <a:rPr lang="ru-RU" smtClean="0"/>
              <a:t>08.02.2015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11DAEB-AB07-4A0C-88F3-FE6D2AE12C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86543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986D3-495B-46F3-90C0-9263C6F9C0D8}" type="datetimeFigureOut">
              <a:rPr lang="ru-RU" smtClean="0"/>
              <a:t>08.02.2015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11DAEB-AB07-4A0C-88F3-FE6D2AE12C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88799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986D3-495B-46F3-90C0-9263C6F9C0D8}" type="datetimeFigureOut">
              <a:rPr lang="ru-RU" smtClean="0"/>
              <a:t>08.02.2015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11DAEB-AB07-4A0C-88F3-FE6D2AE12C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14188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8986D3-495B-46F3-90C0-9263C6F9C0D8}" type="datetimeFigureOut">
              <a:rPr lang="ru-RU" smtClean="0"/>
              <a:t>08.02.2015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11DAEB-AB07-4A0C-88F3-FE6D2AE12C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50437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edetkam.ru/images/phocagallery/morskie-obitateli/thumbs/phoca_thumb_l_akula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463"/>
          <a:stretch/>
        </p:blipFill>
        <p:spPr bwMode="auto">
          <a:xfrm>
            <a:off x="1402638" y="1"/>
            <a:ext cx="1069008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1037229"/>
          </a:xfrm>
        </p:spPr>
        <p:txBody>
          <a:bodyPr/>
          <a:lstStyle/>
          <a:p>
            <a:pPr algn="ctr"/>
            <a:r>
              <a:rPr lang="ru-RU" dirty="0" smtClean="0"/>
              <a:t>Акула </a:t>
            </a:r>
            <a:endParaRPr lang="ru-RU" dirty="0"/>
          </a:p>
        </p:txBody>
      </p:sp>
      <p:pic>
        <p:nvPicPr>
          <p:cNvPr id="7" name="Море - Шум моря (mp3ostrov.com)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402638" y="570362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46584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http://edetkam.ru/images/phocagallery/morskie-obitateli/thumbs/phoca_thumb_l_konek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2113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682387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chemeClr val="bg1"/>
                </a:solidFill>
              </a:rPr>
              <a:t>Морской конек</a:t>
            </a: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5980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http://edetkam.ru/images/phocagallery/morskie-obitateli/thumbs/phoca_thumb_l_krab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22830"/>
            <a:ext cx="10515600" cy="832514"/>
          </a:xfrm>
        </p:spPr>
        <p:txBody>
          <a:bodyPr>
            <a:normAutofit/>
          </a:bodyPr>
          <a:lstStyle/>
          <a:p>
            <a:pPr algn="ctr"/>
            <a:r>
              <a:rPr lang="ru-RU" dirty="0" smtClean="0">
                <a:solidFill>
                  <a:schemeClr val="bg1"/>
                </a:solidFill>
              </a:rPr>
              <a:t>Краб </a:t>
            </a: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8281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http://edetkam.ru/images/phocagallery/morskie-obitateli/thumbs/phoca_thumb_l_langus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1545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832513"/>
          </a:xfrm>
        </p:spPr>
        <p:txBody>
          <a:bodyPr>
            <a:normAutofit/>
          </a:bodyPr>
          <a:lstStyle/>
          <a:p>
            <a:pPr algn="ctr"/>
            <a:r>
              <a:rPr lang="ru-RU" dirty="0" smtClean="0">
                <a:solidFill>
                  <a:schemeClr val="bg1"/>
                </a:solidFill>
              </a:rPr>
              <a:t>Лангуст</a:t>
            </a:r>
            <a:r>
              <a:rPr lang="ru-RU" dirty="0" smtClean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17711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http://edetkam.ru/images/phocagallery/morskie-obitateli/thumbs/phoca_thumb_l_lio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928048"/>
          </a:xfrm>
        </p:spPr>
        <p:txBody>
          <a:bodyPr>
            <a:normAutofit/>
          </a:bodyPr>
          <a:lstStyle/>
          <a:p>
            <a:pPr algn="ctr"/>
            <a:r>
              <a:rPr lang="ru-RU" dirty="0" smtClean="0">
                <a:solidFill>
                  <a:schemeClr val="bg1"/>
                </a:solidFill>
              </a:rPr>
              <a:t>Морской лев</a:t>
            </a: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7956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http://edetkam.ru/images/phocagallery/morskie-obitateli/thumbs/phoca_thumb_l_lion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709684"/>
          </a:xfrm>
        </p:spPr>
        <p:txBody>
          <a:bodyPr>
            <a:normAutofit/>
          </a:bodyPr>
          <a:lstStyle/>
          <a:p>
            <a:r>
              <a:rPr lang="ru-RU" dirty="0"/>
              <a:t>Морской лев</a:t>
            </a:r>
          </a:p>
        </p:txBody>
      </p:sp>
    </p:spTree>
    <p:extLst>
      <p:ext uri="{BB962C8B-B14F-4D97-AF65-F5344CB8AC3E}">
        <p14:creationId xmlns:p14="http://schemas.microsoft.com/office/powerpoint/2010/main" val="963206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http://edetkam.ru/images/phocagallery/morskie-obitateli/thumbs/phoca_thumb_l_meduz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9146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bg1"/>
                </a:solidFill>
              </a:rPr>
              <a:t>            Медуза </a:t>
            </a: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8018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http://edetkam.ru/images/phocagallery/morskie-obitateli/thumbs/phoca_thumb_l_molo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Рыба-молот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58048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http://edetkam.ru/images/phocagallery/morskie-obitateli/thumbs/phoca_thumb_l_moren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8966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1050878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Мурена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58738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http://edetkam.ru/images/phocagallery/morskie-obitateli/thumbs/phoca_thumb_l_omar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167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1050878"/>
          </a:xfrm>
        </p:spPr>
        <p:txBody>
          <a:bodyPr>
            <a:normAutofit/>
          </a:bodyPr>
          <a:lstStyle/>
          <a:p>
            <a:pPr algn="ctr"/>
            <a:r>
              <a:rPr lang="ru-RU" dirty="0" smtClean="0">
                <a:solidFill>
                  <a:schemeClr val="bg1"/>
                </a:solidFill>
              </a:rPr>
              <a:t>Омар </a:t>
            </a: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9863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http://edetkam.ru/images/phocagallery/morskie-obitateli/thumbs/phoca_thumb_l_osmino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1023582"/>
          </a:xfrm>
        </p:spPr>
        <p:txBody>
          <a:bodyPr>
            <a:normAutofit/>
          </a:bodyPr>
          <a:lstStyle/>
          <a:p>
            <a:pPr algn="ctr"/>
            <a:r>
              <a:rPr lang="ru-RU" dirty="0" smtClean="0">
                <a:solidFill>
                  <a:schemeClr val="bg1"/>
                </a:solidFill>
              </a:rPr>
              <a:t>Осьминог </a:t>
            </a: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9654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edetkam.ru/images/phocagallery/morskie-obitateli/thumbs/phoca_thumb_l_angel-riba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326"/>
          <a:stretch/>
        </p:blipFill>
        <p:spPr bwMode="auto">
          <a:xfrm>
            <a:off x="1392007" y="0"/>
            <a:ext cx="940798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736978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chemeClr val="bg1"/>
                </a:solidFill>
              </a:rPr>
              <a:t>Ангел-рыба</a:t>
            </a: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3967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http://edetkam.ru/images/phocagallery/morskie-obitateli/thumbs/phoca_thumb_l_pila-rib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884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1241946"/>
          </a:xfrm>
        </p:spPr>
        <p:txBody>
          <a:bodyPr/>
          <a:lstStyle/>
          <a:p>
            <a:pPr algn="ctr"/>
            <a:r>
              <a:rPr lang="ru-RU" dirty="0" smtClean="0"/>
              <a:t>Рыба -пила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64265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http://edetkam.ru/images/phocagallery/morskie-obitateli/thumbs/phoca_thumb_l_ska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5068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873458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Скат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70325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http://edetkam.ru/images/phocagallery/morskie-obitateli/thumbs/phoca_thumb_l_slo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9901" y="-115330"/>
            <a:ext cx="9152197" cy="68641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-6147"/>
            <a:ext cx="10515600" cy="579353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Морской слон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70493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http://edetkam.ru/images/phocagallery/morskie-obitateli/thumbs/phoca_thumb_l_zvezd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6953" y="0"/>
            <a:ext cx="9124904" cy="68436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4323"/>
            <a:ext cx="10515600" cy="613474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Морская звезда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91503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http://edetkam.ru/images/phocagallery/morskie-obitateli/thumbs/phoca_thumb_l_delphi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5886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518614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Дельфин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67825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http://edetkam.ru/images/phocagallery/morskie-obitateli/thumbs/phoca_thumb_l_delphin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3180" y="14323"/>
            <a:ext cx="9124903" cy="68436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4323"/>
            <a:ext cx="10515600" cy="572531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Стая дельфинов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29099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://edetkam.ru/images/phocagallery/morskie-obitateli/thumbs/phoca_thumb_l_babochk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887104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chemeClr val="bg1"/>
                </a:solidFill>
              </a:rPr>
              <a:t>Бабочка-рыба</a:t>
            </a: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4988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://edetkam.ru/images/phocagallery/morskie-obitateli/thumbs/phoca_thumb_l_cat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318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Морской котик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56329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://edetkam.ru/images/phocagallery/morskie-obitateli/thumbs/phoca_thumb_l_cherepah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1796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941696"/>
          </a:xfrm>
        </p:spPr>
        <p:txBody>
          <a:bodyPr>
            <a:normAutofit/>
          </a:bodyPr>
          <a:lstStyle/>
          <a:p>
            <a:pPr algn="ctr"/>
            <a:r>
              <a:rPr lang="ru-RU" dirty="0" smtClean="0">
                <a:solidFill>
                  <a:schemeClr val="bg1"/>
                </a:solidFill>
              </a:rPr>
              <a:t>Черепаха</a:t>
            </a:r>
            <a:r>
              <a:rPr lang="ru-RU" dirty="0" smtClean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21024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://edetkam.ru/images/phocagallery/morskie-obitateli/thumbs/phoca_thumb_l_fish-e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752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887104"/>
          </a:xfrm>
        </p:spPr>
        <p:txBody>
          <a:bodyPr>
            <a:normAutofit/>
          </a:bodyPr>
          <a:lstStyle/>
          <a:p>
            <a:pPr algn="ctr"/>
            <a:r>
              <a:rPr lang="ru-RU" dirty="0" smtClean="0">
                <a:solidFill>
                  <a:schemeClr val="bg1"/>
                </a:solidFill>
              </a:rPr>
              <a:t>Морской еж</a:t>
            </a: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3173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://edetkam.ru/images/phocagallery/morskie-obitateli/thumbs/phoca_thumb_l_gubk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0477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887104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Губка морская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58940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://edetkam.ru/images/phocagallery/morskie-obitateli/thumbs/phoca_thumb_l_kalmar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928048"/>
          </a:xfrm>
        </p:spPr>
        <p:txBody>
          <a:bodyPr>
            <a:normAutofit/>
          </a:bodyPr>
          <a:lstStyle/>
          <a:p>
            <a:pPr algn="ctr"/>
            <a:r>
              <a:rPr lang="ru-RU" dirty="0" smtClean="0">
                <a:solidFill>
                  <a:schemeClr val="bg1"/>
                </a:solidFill>
              </a:rPr>
              <a:t>Кальмар морской</a:t>
            </a: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9597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http://edetkam.ru/images/phocagallery/morskie-obitateli/thumbs/phoca_thumb_l_klou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736978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Рыба клоун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46203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</TotalTime>
  <Words>39</Words>
  <Application>Microsoft Office PowerPoint</Application>
  <PresentationFormat>Широкоэкранный</PresentationFormat>
  <Paragraphs>25</Paragraphs>
  <Slides>25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9" baseType="lpstr">
      <vt:lpstr>Arial</vt:lpstr>
      <vt:lpstr>Calibri</vt:lpstr>
      <vt:lpstr>Calibri Light</vt:lpstr>
      <vt:lpstr>Тема Office</vt:lpstr>
      <vt:lpstr>Акула </vt:lpstr>
      <vt:lpstr>Ангел-рыба</vt:lpstr>
      <vt:lpstr>Бабочка-рыба</vt:lpstr>
      <vt:lpstr>Морской котик</vt:lpstr>
      <vt:lpstr>Черепаха </vt:lpstr>
      <vt:lpstr>Морской еж</vt:lpstr>
      <vt:lpstr>Губка морская</vt:lpstr>
      <vt:lpstr>Кальмар морской</vt:lpstr>
      <vt:lpstr>Рыба клоун</vt:lpstr>
      <vt:lpstr>Морской конек</vt:lpstr>
      <vt:lpstr>Краб </vt:lpstr>
      <vt:lpstr>Лангуст </vt:lpstr>
      <vt:lpstr>Морской лев</vt:lpstr>
      <vt:lpstr>Морской лев</vt:lpstr>
      <vt:lpstr>            Медуза </vt:lpstr>
      <vt:lpstr>Рыба-молот</vt:lpstr>
      <vt:lpstr>Мурена </vt:lpstr>
      <vt:lpstr>Омар </vt:lpstr>
      <vt:lpstr>Осьминог </vt:lpstr>
      <vt:lpstr>Рыба -пила</vt:lpstr>
      <vt:lpstr>Скат </vt:lpstr>
      <vt:lpstr>Морской слон</vt:lpstr>
      <vt:lpstr>Морская звезда</vt:lpstr>
      <vt:lpstr>Дельфин </vt:lpstr>
      <vt:lpstr>Стая дельфинов</vt:lpstr>
    </vt:vector>
  </TitlesOfParts>
  <Company>diakov.net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Акула </dc:title>
  <dc:creator>112233</dc:creator>
  <cp:lastModifiedBy>112233</cp:lastModifiedBy>
  <cp:revision>4</cp:revision>
  <dcterms:created xsi:type="dcterms:W3CDTF">2015-02-08T18:10:21Z</dcterms:created>
  <dcterms:modified xsi:type="dcterms:W3CDTF">2015-02-08T18:43:30Z</dcterms:modified>
</cp:coreProperties>
</file>