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63" r:id="rId3"/>
    <p:sldId id="268" r:id="rId4"/>
    <p:sldId id="262" r:id="rId5"/>
    <p:sldId id="272" r:id="rId6"/>
    <p:sldId id="270" r:id="rId7"/>
    <p:sldId id="269" r:id="rId8"/>
    <p:sldId id="258" r:id="rId9"/>
    <p:sldId id="260" r:id="rId10"/>
    <p:sldId id="267" r:id="rId11"/>
    <p:sldId id="271" r:id="rId12"/>
    <p:sldId id="261" r:id="rId13"/>
    <p:sldId id="275" r:id="rId14"/>
    <p:sldId id="277" r:id="rId15"/>
    <p:sldId id="279" r:id="rId16"/>
    <p:sldId id="274" r:id="rId17"/>
    <p:sldId id="264" r:id="rId18"/>
    <p:sldId id="265" r:id="rId19"/>
    <p:sldId id="266" r:id="rId20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accent2">
        <a:lumMod val="50000"/>
      </a:schemeClr>
    </p:penClr>
    <p:extLst>
      <p:ext uri="{EC167BDD-8182-4AB7-AECC-EB403E3ABB37}">
        <p14:laserClr xmlns:p14="http://schemas.microsoft.com/office/powerpoint/2010/main">
          <a:srgbClr val="0000FF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72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B5842-7FDA-4C6C-B3CE-A15C7FBABDF4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9708D-5E2D-4238-AA52-C94B146F2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9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79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3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97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16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494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151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648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989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277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232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165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5E853AA-B556-409E-8A61-E20C8C5EB84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E3A2A3E-5F1F-46BC-946B-3C5281B20BE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05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058714"/>
            <a:ext cx="8046720" cy="1463040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70C0"/>
                </a:solidFill>
              </a:rPr>
              <a:t>Зима глазами фотографа Кулешевич А.М.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068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765"/>
    </mc:Choice>
    <mc:Fallback xmlns="">
      <p:transition advClick="0" advTm="3765"/>
    </mc:Fallback>
  </mc:AlternateContent>
  <p:extLst>
    <p:ext uri="{E180D4A7-C9FB-4DFB-919C-405C955672EB}">
      <p14:showEvtLst xmlns:p14="http://schemas.microsoft.com/office/powerpoint/2010/main">
        <p14:playEvt time="231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quot;&amp;Ocy;&amp;dcy;&amp;icy;&amp;ncy; &amp;ncy;&amp;acy; &amp;scy;&amp;vcy;&amp;iecy;&amp;tcy;&amp;iecy; (&amp;bcy;&amp;ecy;&amp;kcy;)&quot; (&amp;Rcy;&amp;ocy;&amp;tcy;&amp;acy;&amp;rcy;&amp;ucy; &amp;Scy;&amp;ocy;&amp;fcy;&amp;icy;&amp;yacy;) &amp;vcy; &amp;icy;&amp;scy;&amp;pcy;&amp;ocy;&amp;lcy;&amp;ncy;&amp;iecy;&amp;ncy;&amp;icy;&amp;icy; LaraKir. MuzMix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1"/>
            <a:ext cx="93389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2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216"/>
    </mc:Choice>
    <mc:Fallback xmlns="">
      <p:transition advClick="0" advTm="421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" y="-16765"/>
            <a:ext cx="10332720" cy="687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6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4911"/>
    </mc:Choice>
    <mc:Fallback xmlns="">
      <p:transition advClick="0" advTm="3491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8697" y="0"/>
            <a:ext cx="13004801" cy="73152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4960137"/>
            <a:ext cx="9724030" cy="1463040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Зима глазами художников</a:t>
            </a:r>
          </a:p>
        </p:txBody>
      </p:sp>
    </p:spTree>
    <p:extLst>
      <p:ext uri="{BB962C8B-B14F-4D97-AF65-F5344CB8AC3E}">
        <p14:creationId xmlns:p14="http://schemas.microsoft.com/office/powerpoint/2010/main" val="155986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50"/>
    </mc:Choice>
    <mc:Fallback xmlns="">
      <p:transition advClick="0" advTm="105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evitan-i-i-l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0436" y="0"/>
            <a:ext cx="9648967" cy="6455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68574" y="6255104"/>
            <a:ext cx="27574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Comic Sans MS" pitchFamily="66" charset="0"/>
              </a:rPr>
              <a:t>Левитан И.И. Лес</a:t>
            </a:r>
          </a:p>
        </p:txBody>
      </p:sp>
    </p:spTree>
    <p:extLst>
      <p:ext uri="{BB962C8B-B14F-4D97-AF65-F5344CB8AC3E}">
        <p14:creationId xmlns:p14="http://schemas.microsoft.com/office/powerpoint/2010/main" val="323237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ima-pyatna-sveta-na-kryshah-hat-1890-18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303" y="137818"/>
            <a:ext cx="11235557" cy="6539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791744" y="5661249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i="1" dirty="0">
                <a:solidFill>
                  <a:schemeClr val="bg1"/>
                </a:solidFill>
                <a:latin typeface="Comic Sans MS" pitchFamily="66" charset="0"/>
              </a:rPr>
              <a:t>Куинджи А.И.</a:t>
            </a:r>
            <a:endParaRPr lang="ru-RU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omic Sans MS" pitchFamily="66" charset="0"/>
              </a:rPr>
              <a:t>Зима. Пятна света на крышах хат. 1890-1895</a:t>
            </a:r>
          </a:p>
        </p:txBody>
      </p:sp>
    </p:spTree>
    <p:extLst>
      <p:ext uri="{BB962C8B-B14F-4D97-AF65-F5344CB8AC3E}">
        <p14:creationId xmlns:p14="http://schemas.microsoft.com/office/powerpoint/2010/main" val="2398059869"/>
      </p:ext>
    </p:extLst>
  </p:cSld>
  <p:clrMapOvr>
    <a:masterClrMapping/>
  </p:clrMapOvr>
  <p:transition spd="slow" advClick="0" advTm="40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vasnetsov-a-m-zimnij-son-zima-1908-19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7915" y="0"/>
            <a:ext cx="9506297" cy="6728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810000" y="616530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Васнецов А.М.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Зимний сон (Зима). 1908-1914</a:t>
            </a:r>
          </a:p>
        </p:txBody>
      </p:sp>
    </p:spTree>
    <p:extLst>
      <p:ext uri="{BB962C8B-B14F-4D97-AF65-F5344CB8AC3E}">
        <p14:creationId xmlns:p14="http://schemas.microsoft.com/office/powerpoint/2010/main" val="213330305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8697" y="0"/>
            <a:ext cx="13004801" cy="73152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Зима глазами детей</a:t>
            </a:r>
          </a:p>
        </p:txBody>
      </p:sp>
    </p:spTree>
    <p:extLst>
      <p:ext uri="{BB962C8B-B14F-4D97-AF65-F5344CB8AC3E}">
        <p14:creationId xmlns:p14="http://schemas.microsoft.com/office/powerpoint/2010/main" val="310663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50"/>
    </mc:Choice>
    <mc:Fallback xmlns="">
      <p:transition advClick="0" advTm="105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6251" y="-13335"/>
            <a:ext cx="9994669" cy="6871335"/>
          </a:xfrm>
          <a:prstGeom prst="rect">
            <a:avLst/>
          </a:prstGeom>
          <a:effectLst>
            <a:glow rad="1524000">
              <a:schemeClr val="accent2">
                <a:alpha val="48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75274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344"/>
    </mc:Choice>
    <mc:Fallback xmlns="">
      <p:transition advClick="0" advTm="534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5676" y="0"/>
            <a:ext cx="10213804" cy="6859270"/>
          </a:xfrm>
          <a:prstGeom prst="rect">
            <a:avLst/>
          </a:prstGeom>
          <a:effectLst>
            <a:glow rad="990600">
              <a:schemeClr val="accent2">
                <a:alpha val="46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5666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719"/>
    </mc:Choice>
    <mc:Fallback xmlns="">
      <p:transition advClick="0" advTm="4719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784" y="0"/>
            <a:ext cx="10314432" cy="6858000"/>
          </a:xfrm>
          <a:prstGeom prst="rect">
            <a:avLst/>
          </a:prstGeom>
          <a:effectLst>
            <a:glow rad="1282700">
              <a:schemeClr val="accent2">
                <a:alpha val="36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3967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343"/>
    </mc:Choice>
    <mc:Fallback xmlns="">
      <p:transition advClick="0" advTm="634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&amp;Pcy;&amp;rcy;&amp;ocy;&amp;scy;&amp;mcy;&amp;ocy;&amp;tcy;&amp;rcy; &amp;icy;&amp;zcy;&amp;ocy;&amp;bcy;&amp;rcy;&amp;acy;&amp;zhcy;&amp;iecy;&amp;ncy;&amp;icy;&amp;yacy; 1097045 &amp;Scy;&amp;iecy;&amp;rcy;&amp;vcy;&amp;icy;&amp;scy; &amp;pcy;&amp;ucy;&amp;bcy;&amp;lcy;&amp;icy;&amp;kcy;&amp;acy;&amp;tscy;&amp;icy;&amp;icy; &amp;icy; &amp;khcy;&amp;rcy;&amp;acy;&amp;ncy;&amp;iecy;&amp;ncy;&amp;icy;&amp;yacy; &amp;icy;&amp;zcy;&amp;ocy;&amp;bcy;&amp;rcy;&amp;acy;&amp;zhcy;&amp;iecy;&amp;ncy;&amp;icy;&amp;jcy; : &amp;khcy;&amp;ocy;&amp;scy;&amp;tcy;&amp;icy;&amp;ncy;&amp;gcy; &amp;kcy;&amp;acy;&amp;rcy;&amp;tcy;&amp;icy;&amp;ncy;&amp;ocy;&amp;kcy; : &amp;rcy;&amp;acy;&amp;zcy;&amp;mcy;&amp;iecy;&amp;shchcy;&amp;iecy;&amp;ncy;&amp;icy;&amp;iecy; &amp;fcy;&amp;ocy;&amp;tcy;&amp;ocy;&amp;kcy; : &amp;mcy;&amp;iecy;&amp;scy;&amp;tcy;&amp;ocy; &amp;dcy;&amp;lcy;&amp;yacy; &amp;fcy;&amp;ocy;&amp;tcy;&amp;ocy;&amp;gcy;&amp;rcy;&amp;acy;&amp;f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7" y="0"/>
            <a:ext cx="107156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90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00"/>
    </mc:Choice>
    <mc:Fallback xmlns="">
      <p:transition advClick="0" advTm="1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inter Wallpapers For You 1 2011 &amp;scy;&amp;kcy;&amp;acy;&amp;chcy;&amp;acy;&amp;tcy;&amp;softcy; &amp;tcy;&amp;ocy;&amp;rcy;&amp;rcy;&amp;iecy;&amp;ncy;&amp;tcy; &amp;bcy;&amp;iecy;&amp;scy;&amp;pcy;&amp;lcy;&amp;acy;&amp;tcy;&amp;ncy;&amp;o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29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968"/>
    </mc:Choice>
    <mc:Fallback xmlns="">
      <p:transition advClick="0" advTm="29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5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330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742"/>
    </mc:Choice>
    <mc:Fallback xmlns="">
      <p:transition advClick="0" advTm="374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&amp;Icy;&amp;scy;&amp;tcy;&amp;ocy;&amp;rcy;&amp;icy;&amp;yacy; &amp;bcy;&amp;lcy;&amp;acy;&amp;gcy;&amp;ocy;&amp;dcy;&amp;acy;&amp;rcy;&amp;ncy;&amp;ocy;&amp;scy;&amp;tcy;&amp;iecy;&amp;jcy; &amp;ucy;&amp;chcy;&amp;acy;&amp;scy;&amp;tcy;&amp;ncy;&amp;icy;&amp;kcy;&amp;ucy;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599" y="0"/>
            <a:ext cx="9451975" cy="708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10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813"/>
    </mc:Choice>
    <mc:Fallback xmlns="">
      <p:transition advClick="0" advTm="281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&amp;Zcy;&amp;icy;&amp;mcy;&amp;ncy;&amp;icy;&amp;iecy;,&amp;Ncy;&amp;ocy;&amp;vcy;&amp;ocy;&amp;gcy;&amp;ocy;&amp;dcy;&amp;ncy;&amp;iecy;-&amp;Rcy;&amp;ocy;&amp;zhcy;&amp;dcy;&amp;iecy;&amp;scy;&amp;tcy;&amp;vcy;&amp;iecy;&amp;ncy;&amp;scy;&amp;kcy;&amp;icy;&amp;iecy; &amp;zhcy;&amp;icy;&amp;vcy;&amp;ycy;&amp;iecy; &amp;kcy;&amp;acy;&amp;rcy;&amp;tcy;&amp;icy;&amp;ncy;&amp;kcy;&amp;icy; &quot; &amp;Kcy;&amp;ocy;&amp;mcy;&amp;pcy;&amp;softcy;&amp;yucy;&amp;tcy;&amp;iecy;&amp;rcy;&amp;ncy;&amp;ycy;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758" y="0"/>
            <a:ext cx="97455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72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36"/>
    </mc:Choice>
    <mc:Fallback xmlns="">
      <p:transition advClick="0" advTm="33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inter Scenes Backgrou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99" y="0"/>
            <a:ext cx="9147175" cy="686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24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740"/>
    </mc:Choice>
    <mc:Fallback xmlns="">
      <p:transition advClick="0" advTm="174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118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865"/>
    </mc:Choice>
    <mc:Fallback xmlns="">
      <p:transition advClick="0" advTm="186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904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351"/>
    </mc:Choice>
    <mc:Fallback xmlns="">
      <p:transition advClick="0" advTm="2351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605</TotalTime>
  <Words>45</Words>
  <Application>Microsoft Office PowerPoint</Application>
  <PresentationFormat>Широкоэкранный</PresentationFormat>
  <Paragraphs>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Calibri</vt:lpstr>
      <vt:lpstr>Comic Sans MS</vt:lpstr>
      <vt:lpstr>Tw Cen MT</vt:lpstr>
      <vt:lpstr>Tw Cen MT Condensed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Зима глазами художников</vt:lpstr>
      <vt:lpstr>Презентация PowerPoint</vt:lpstr>
      <vt:lpstr>Презентация PowerPoint</vt:lpstr>
      <vt:lpstr>Презентация PowerPoint</vt:lpstr>
      <vt:lpstr>Зима глазами детей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112233</dc:creator>
  <cp:lastModifiedBy>Галина</cp:lastModifiedBy>
  <cp:revision>24</cp:revision>
  <dcterms:created xsi:type="dcterms:W3CDTF">2015-02-02T09:48:14Z</dcterms:created>
  <dcterms:modified xsi:type="dcterms:W3CDTF">2022-11-23T16:55:00Z</dcterms:modified>
</cp:coreProperties>
</file>