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60" r:id="rId2"/>
    <p:sldId id="264" r:id="rId3"/>
    <p:sldId id="277" r:id="rId4"/>
    <p:sldId id="280" r:id="rId5"/>
    <p:sldId id="287" r:id="rId6"/>
    <p:sldId id="279" r:id="rId7"/>
    <p:sldId id="258" r:id="rId8"/>
    <p:sldId id="281" r:id="rId9"/>
    <p:sldId id="286" r:id="rId10"/>
    <p:sldId id="275" r:id="rId11"/>
    <p:sldId id="282" r:id="rId12"/>
    <p:sldId id="274" r:id="rId13"/>
    <p:sldId id="268" r:id="rId14"/>
    <p:sldId id="285" r:id="rId15"/>
    <p:sldId id="276" r:id="rId16"/>
    <p:sldId id="284" r:id="rId17"/>
    <p:sldId id="265" r:id="rId18"/>
    <p:sldId id="278" r:id="rId19"/>
    <p:sldId id="283" r:id="rId20"/>
    <p:sldId id="267" r:id="rId21"/>
    <p:sldId id="261" r:id="rId22"/>
    <p:sldId id="273" r:id="rId23"/>
    <p:sldId id="263" r:id="rId24"/>
    <p:sldId id="266" r:id="rId25"/>
    <p:sldId id="259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8BED7"/>
    <a:srgbClr val="E0A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70" d="100"/>
          <a:sy n="70" d="100"/>
        </p:scale>
        <p:origin x="4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235DCA-375A-4C5C-94AA-BB00B31A1CE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C408EF-7B22-4923-8D46-3D2724A46A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341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slide2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rt-abc.com/gallery/summer/b/1.jpg" TargetMode="External"/><Relationship Id="rId13" Type="http://schemas.openxmlformats.org/officeDocument/2006/relationships/hyperlink" Target="http://www.istanbulsanatevi.com/galeri/images/iri/s/shishkin-14.jpg" TargetMode="External"/><Relationship Id="rId18" Type="http://schemas.openxmlformats.org/officeDocument/2006/relationships/hyperlink" Target="http://weaft.com/documents/stihi-dlya-detey-vremena-goda-russkih-poetov-season-poem" TargetMode="External"/><Relationship Id="rId3" Type="http://schemas.openxmlformats.org/officeDocument/2006/relationships/hyperlink" Target="http://www.neizvestniy-geniy.ru/images/works/photo/1/178561_1.jpg" TargetMode="External"/><Relationship Id="rId7" Type="http://schemas.openxmlformats.org/officeDocument/2006/relationships/hyperlink" Target="http://img-fotki.yandex.ru/get/4402/dadon2.72/0_4cb87_7221faf0_XL" TargetMode="External"/><Relationship Id="rId12" Type="http://schemas.openxmlformats.org/officeDocument/2006/relationships/hyperlink" Target="http://www.artreestr.ru/i/GalleryArt/mihailov/16_.jpg" TargetMode="External"/><Relationship Id="rId17" Type="http://schemas.openxmlformats.org/officeDocument/2006/relationships/hyperlink" Target="http://img.labirint.ru/images/comments_pic/1025/07labgi0l1277146052.jpg" TargetMode="External"/><Relationship Id="rId2" Type="http://schemas.openxmlformats.org/officeDocument/2006/relationships/hyperlink" Target="http://www.art-pics.ru/pics/4522/%CA%F0%E0%E2%F7%E5%ED%EA%EE%20%C0%EB%E5%EA%F1%E5%E9%20%C8%EB%FC%E8%F7-%C7%E8%EC%E0%20%ED%E0%20%EE%EA%F0%E0%E8%ED%E5%20%E3%EE%F0%EE%E4%E0.jpg" TargetMode="External"/><Relationship Id="rId16" Type="http://schemas.openxmlformats.org/officeDocument/2006/relationships/hyperlink" Target="http://www.resimlersokagi.com/data/media/60/276.jp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s42.radikal.ru/i097/1006/d7/c6aaed26a151.jpg" TargetMode="External"/><Relationship Id="rId11" Type="http://schemas.openxmlformats.org/officeDocument/2006/relationships/hyperlink" Target="http://wallpaper.goodfon.ru/image/82352-1400x1050.jpg" TargetMode="External"/><Relationship Id="rId5" Type="http://schemas.openxmlformats.org/officeDocument/2006/relationships/hyperlink" Target="http://img-fotki.yandex.ru/get/8/vibpxhgglzd.9cd/0_23abc_85d3096d_XL" TargetMode="External"/><Relationship Id="rId15" Type="http://schemas.openxmlformats.org/officeDocument/2006/relationships/hyperlink" Target="http://www.craftart.ru/_ph/1/2/479511996.jpg" TargetMode="External"/><Relationship Id="rId10" Type="http://schemas.openxmlformats.org/officeDocument/2006/relationships/hyperlink" Target="http://files.myopera.com/diemxuacafe/blog/thu4.jpg" TargetMode="External"/><Relationship Id="rId4" Type="http://schemas.openxmlformats.org/officeDocument/2006/relationships/hyperlink" Target="http://data16.gallery.ru/albums/gallery/5657--46113677--u72cab.jpg" TargetMode="External"/><Relationship Id="rId9" Type="http://schemas.openxmlformats.org/officeDocument/2006/relationships/hyperlink" Target="http://www.bibliotekar.ru/rusLevitan/27.files/image002.jpg" TargetMode="External"/><Relationship Id="rId14" Type="http://schemas.openxmlformats.org/officeDocument/2006/relationships/hyperlink" Target="http://img15.nnm.ru/c/e/0/1/9/5fa6f3770b5fdf09de2c675162a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1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Заголовок 3"/>
          <p:cNvSpPr txBox="1">
            <a:spLocks/>
          </p:cNvSpPr>
          <p:nvPr/>
        </p:nvSpPr>
        <p:spPr>
          <a:xfrm>
            <a:off x="458179" y="2276872"/>
            <a:ext cx="8229600" cy="258508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900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  <a:p>
            <a:r>
              <a:rPr lang="ru-RU" sz="4900" dirty="0">
                <a:ln w="10541" cmpd="sng">
                  <a:solidFill>
                    <a:schemeClr val="tx1"/>
                  </a:solidFill>
                  <a:prstDash val="solid"/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«Когда это бывает?»</a:t>
            </a:r>
            <a:endParaRPr lang="ru-RU" sz="700" dirty="0">
              <a:ln w="10541" cmpd="sng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800" dirty="0">
              <a:ln w="10541" cmpd="sng">
                <a:solidFill>
                  <a:schemeClr val="tx1"/>
                </a:solidFill>
                <a:prstDash val="solid"/>
              </a:ln>
              <a:solidFill>
                <a:sysClr val="windowText" lastClr="0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300" dirty="0">
                <a:ln w="1905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Дидактический материал по теме </a:t>
            </a:r>
          </a:p>
          <a:p>
            <a:r>
              <a:rPr lang="ru-RU" sz="3300" dirty="0">
                <a:ln w="1905"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«Времена года»</a:t>
            </a:r>
          </a:p>
        </p:txBody>
      </p:sp>
      <p:pic>
        <p:nvPicPr>
          <p:cNvPr id="22" name="Picture 2">
            <a:hlinkClick r:id="rId2" action="ppaction://hlinksldjump" tooltip="список ресурсов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84712"/>
              </a:clrFrom>
              <a:clrTo>
                <a:srgbClr val="E84712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79" y="536661"/>
            <a:ext cx="377825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0693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523" y="4949350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3028" y="4966102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3" y="4950905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0938" y="4955232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3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5" descr="Картинка 262 из 13947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0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 bwMode="auto">
          <a:xfrm>
            <a:off x="408513" y="2108073"/>
            <a:ext cx="204750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13386" y="404664"/>
            <a:ext cx="78173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Напоённая талой водой, тёплыми дождями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надевает зелёное платье, с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пестринами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нежных подснежников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129043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9350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03784" y="4917572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Картинка 11 из 19755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9277" y="2109985"/>
            <a:ext cx="2047875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3418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402335" y="404664"/>
            <a:ext cx="665310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 всех певчих пичужек гнёзда,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во всех гнёздах – всех цветов яички,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 потом появляются и птенчики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5673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523" y="4949350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3028" y="4966102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3" y="4950905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0938" y="4955232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3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5" descr="Картинка 262 из 13947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0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 bwMode="auto">
          <a:xfrm>
            <a:off x="408513" y="2108073"/>
            <a:ext cx="204750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432503" y="620688"/>
            <a:ext cx="419916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Рыхлеет,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ноздрится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становится серым снег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389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r>
              <a:rPr lang="ru-RU" sz="2000" dirty="0">
                <a:latin typeface="Bookman Old Style" pitchFamily="18" charset="0"/>
              </a:rPr>
              <a:t>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3230" y="4917572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1168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0719" y="4950905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2448" y="2100460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 descr="Картинка 185 из 15434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img-fotki.yandex.ru/get/8/vibpxhgglzd.9cd/0_23abc_85d3096d_X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5686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000082" y="260648"/>
            <a:ext cx="7241278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Пришла, рассыпалась клоками,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Повисла на суках дубов;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Легла волнистыми коврами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Среди полей, вокруг холмов… (А.С. Пушкин)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60526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Правильно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2" y="4941168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28123" y="4949350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630" y="211943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861" y="212407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26557" y="746105"/>
            <a:ext cx="840505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Испугавшись холода, попрятались насекомые,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 значит, не стало корма у птиц.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34" y="2124075"/>
            <a:ext cx="2051459" cy="260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50447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523" y="4949350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3028" y="4966102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3" y="4950905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0938" y="4955232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3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5" descr="Картинка 262 из 13947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3784" y="2100460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 bwMode="auto">
          <a:xfrm>
            <a:off x="408513" y="2108073"/>
            <a:ext cx="204750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549009" y="620688"/>
            <a:ext cx="79662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Началось тайное движение сока в деревьях,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наливаются почки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083641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Правильно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2" y="4941168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28123" y="4949350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630" y="211943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861" y="212407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841905" y="692696"/>
            <a:ext cx="528606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Начинает желтеть, краснеть,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буреть лист на деревьях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34" y="2124075"/>
            <a:ext cx="2051459" cy="260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197716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r>
              <a:rPr lang="ru-RU" sz="2000" dirty="0">
                <a:latin typeface="Bookman Old Style" pitchFamily="18" charset="0"/>
              </a:rPr>
              <a:t>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3230" y="4917572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1168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0719" y="4950905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8969" y="2100461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 descr="Картинка 185 из 15434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img-fotki.yandex.ru/get/8/vibpxhgglzd.9cd/0_23abc_85d3096d_X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5686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386114" y="548680"/>
            <a:ext cx="83417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Все растения спят, или, как говорят ботаники,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они находятся в глубоком покое.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26886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523" y="4949350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3028" y="4966102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3" y="4950905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0938" y="4955232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3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5" descr="Картинка 262 из 13947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3784" y="2105222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 bwMode="auto">
          <a:xfrm>
            <a:off x="408513" y="2108073"/>
            <a:ext cx="204750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337750" y="530800"/>
            <a:ext cx="63888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Первая примета наступления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этого времени года – прилёт грачей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73213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Правильно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2" y="4941168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28123" y="4949350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630" y="211943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861" y="212407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448798" y="404664"/>
            <a:ext cx="609231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Незаметно, по ночам, отбывают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дальний путь стрижи, ласточки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другие перелётные птицы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34" y="2124075"/>
            <a:ext cx="2051459" cy="260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570630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r>
              <a:rPr lang="ru-RU" sz="2000" dirty="0">
                <a:latin typeface="Bookman Old Style" pitchFamily="18" charset="0"/>
              </a:rPr>
              <a:t>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3230" y="4917572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1168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0719" y="4950905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4336" y="2134957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 descr="Картинка 185 из 15434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img-fotki.yandex.ru/get/8/vibpxhgglzd.9cd/0_23abc_85d3096d_X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5686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631019" y="548680"/>
            <a:ext cx="58519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Какое время года начинает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заканчивает календарный год?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632302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r>
              <a:rPr lang="ru-RU" sz="2000" dirty="0">
                <a:latin typeface="Bookman Old Style" pitchFamily="18" charset="0"/>
              </a:rPr>
              <a:t>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3230" y="4917572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1168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0719" y="4950905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0720" y="2100461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 descr="Картинка 185 из 15434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img-fotki.yandex.ru/get/8/vibpxhgglzd.9cd/0_23abc_85d3096d_X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5686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419958" y="980728"/>
            <a:ext cx="62145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Даже буйные реки </a:t>
            </a:r>
            <a:r>
              <a:rPr lang="ru-RU" sz="3200" dirty="0" err="1">
                <a:latin typeface="Times New Roman" pitchFamily="18" charset="0"/>
                <a:cs typeface="Times New Roman" pitchFamily="18" charset="0"/>
              </a:rPr>
              <a:t>скованы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льдом.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303300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9350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03784" y="4917572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Картинка 11 из 19755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9277" y="2109985"/>
            <a:ext cx="2047875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3418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246005" y="284579"/>
            <a:ext cx="737881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Зарумянились вишня и слива,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Налилась золотистая рожь,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как море волнуется нива,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в траве на лугах не пройдешь. (Н.П. Греков.)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20651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Правильно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2" y="4941168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28123" y="4949350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630" y="211943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861" y="212407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989970" y="266760"/>
            <a:ext cx="5084213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Скучная картина!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Тучи без конца,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Дождик так и льется,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Лужи у крыльца... (А. Плещеев)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34" y="2124075"/>
            <a:ext cx="2051459" cy="260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1342786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523" y="4949350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3028" y="4966102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3" y="4950905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0938" y="4955232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3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5" descr="Картинка 262 из 13947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2447" y="2108073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 bwMode="auto">
          <a:xfrm>
            <a:off x="408513" y="2108073"/>
            <a:ext cx="204750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253326" y="266760"/>
            <a:ext cx="655750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Снова теплые ветры подули,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Снег сползает в глубокий овраг,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И как будто на белых ходулях</a:t>
            </a:r>
          </a:p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Через лужи бежит березняк. (Л. Андреев)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09704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r>
              <a:rPr lang="ru-RU" sz="2000" dirty="0">
                <a:latin typeface="Bookman Old Style" pitchFamily="18" charset="0"/>
              </a:rPr>
              <a:t>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3230" y="4917572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1168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0719" y="4950905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3142" y="2114509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 descr="Картинка 185 из 15434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img-fotki.yandex.ru/get/8/vibpxhgglzd.9cd/0_23abc_85d3096d_X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5686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403231" y="548680"/>
            <a:ext cx="63075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Вьюги и метели по лесу полетели,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морозы что дальше, то крепче.</a:t>
            </a:r>
          </a:p>
        </p:txBody>
      </p:sp>
      <p:sp>
        <p:nvSpPr>
          <p:cNvPr id="23" name="Управляющая кнопка: настраиваемая 22">
            <a:hlinkClick r:id="" action="ppaction://hlinkshowjump?jump=endshow" highlightClick="1"/>
          </p:cNvPr>
          <p:cNvSpPr/>
          <p:nvPr/>
        </p:nvSpPr>
        <p:spPr>
          <a:xfrm>
            <a:off x="8820472" y="6570926"/>
            <a:ext cx="288032" cy="242450"/>
          </a:xfrm>
          <a:prstGeom prst="actionButtonBlank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12741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761493"/>
            <a:ext cx="820891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Зима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2"/>
              </a:rPr>
              <a:t>http://www.art-pics.ru/pics/4522/%CA%F0%E0%E2%F7%E5%ED%EA%EE%20%C0%EB%E5%EA%F1%E5%E9%20%C8%EB%FC%E8%F7-%C7%E8%EC%E0%20%ED%E0%20%EE%EA%F0%E0%E8%ED%E5%20%E3%EE%F0%EE%E4%E0.jpg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Зима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3"/>
              </a:rPr>
              <a:t>http://www.neizvestniy-geniy.ru/images/works/photo/1/178561_1.jpg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Зима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4"/>
              </a:rPr>
              <a:t>http://data16.gallery.ru/albums/gallery/5657--46113677--u72cab.jpg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Зима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5"/>
              </a:rPr>
              <a:t>http://img-fotki.yandex.ru/get/8/vibpxhgglzd.9cd/0_23abc_85d3096d_XL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Лето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6"/>
              </a:rPr>
              <a:t>http://s42.radikal.ru/i097/1006/d7/c6aaed26a151.jpg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Лето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7"/>
              </a:rPr>
              <a:t>http://img-fotki.yandex.ru/get/4402/dadon2.72/0_4cb87_7221faf0_XL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Лето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8"/>
              </a:rPr>
              <a:t>http://www.art-abc.com/gallery/summer/b/1.jpg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Лето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9"/>
              </a:rPr>
              <a:t>http://www.bibliotekar.ru/rusLevitan/27.files/image002.jpg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Осень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0"/>
              </a:rPr>
              <a:t>http://files.myopera.com/diemxuacafe/blog/thu4.jpg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Осень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1"/>
              </a:rPr>
              <a:t>http://wallpaper.goodfon.ru/image/82352-1400x1050.jpg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Осень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2"/>
              </a:rPr>
              <a:t>http://www.artreestr.ru/i/GalleryArt/mihailov/16_.jpg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Осень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3"/>
              </a:rPr>
              <a:t>http://www.istanbulsanatevi.com/galeri/images/iri/s/shishkin-14.jpg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Весна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4"/>
              </a:rPr>
              <a:t>http://img15.nnm.ru/c/e/0/1/9/5fa6f3770b5fdf09de2c675162a.jpg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Весна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5"/>
              </a:rPr>
              <a:t>http://www.craftart.ru/_ph/1/2/479511996.jpg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Весна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6"/>
              </a:rPr>
              <a:t>http://www.resimlersokagi.com/data/media/60/276.jpg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Весна </a:t>
            </a:r>
            <a:r>
              <a:rPr lang="en-US" sz="1400" dirty="0">
                <a:latin typeface="Times New Roman" pitchFamily="18" charset="0"/>
                <a:cs typeface="Times New Roman" pitchFamily="18" charset="0"/>
                <a:hlinkClick r:id="rId17"/>
              </a:rPr>
              <a:t>http://img.labirint.ru/images/comments_pic/1025/07labgi0l1277146052.jpg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535941"/>
            <a:ext cx="5328592" cy="402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55588" algn="ctr">
              <a:lnSpc>
                <a:spcPct val="70000"/>
              </a:lnSpc>
              <a:buClr>
                <a:schemeClr val="tx1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Список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интернет-ресурсов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00928" y="4947254"/>
            <a:ext cx="5328592" cy="4026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125" indent="-255588" algn="ctr">
              <a:lnSpc>
                <a:spcPct val="70000"/>
              </a:lnSpc>
              <a:buClr>
                <a:schemeClr val="tx1"/>
              </a:buClr>
              <a:defRPr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5346715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Бианки В.В. Лесная газета. Клуб колумбов </a:t>
            </a:r>
            <a:r>
              <a:rPr lang="ru-RU" sz="1400" dirty="0"/>
              <a:t>–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М.: Правда, 1986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Стихи русских поэтов про времена года</a:t>
            </a:r>
            <a:endParaRPr lang="en-US" sz="1400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  <a:hlinkClick r:id="rId18"/>
              </a:rPr>
              <a:t>http://weaft.com/documents/stihi-dlya-detey-vremena-goda-russkih-poetov-season-poem</a:t>
            </a:r>
            <a:endParaRPr lang="en-US" sz="1400" u="sng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400" dirty="0"/>
          </a:p>
          <a:p>
            <a:pPr lvl="0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омой 7">
            <a:hlinkClick r:id="" action="ppaction://hlinkshowjump?jump=firstslide" highlightClick="1"/>
          </p:cNvPr>
          <p:cNvSpPr/>
          <p:nvPr/>
        </p:nvSpPr>
        <p:spPr>
          <a:xfrm>
            <a:off x="8316416" y="6040754"/>
            <a:ext cx="360040" cy="412582"/>
          </a:xfrm>
          <a:prstGeom prst="actionButtonHom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79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83523" y="4949350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513028" y="4966102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3" y="4950905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0938" y="4955232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1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3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15" descr="Картинка 262 из 13947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03784" y="2116164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 bwMode="auto">
          <a:xfrm>
            <a:off x="408513" y="2108073"/>
            <a:ext cx="2047503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850295" y="530800"/>
            <a:ext cx="736368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Все перелётные птицы вернулись домой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из тёплых стран, хлопочут на гнёздах,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песни распевают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82502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9350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03784" y="4917572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Картинка 11 из 19755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9277" y="2109985"/>
            <a:ext cx="2047875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3418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259632" y="404664"/>
            <a:ext cx="69384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Луга сменили золотое своё платье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ромашковое: белый цвет лепестков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отражает горячие солнечные лучи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13132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Правильно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2" y="4941168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28123" y="4949350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630" y="211943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861" y="212407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2279435" y="746105"/>
            <a:ext cx="46993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После первого заморозка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начинается листопад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34" y="2124075"/>
            <a:ext cx="2051459" cy="260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7487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9350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03784" y="4917572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Картинка 11 из 19755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9277" y="2109985"/>
            <a:ext cx="2047875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3418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1143145" y="284579"/>
            <a:ext cx="758457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лесах всюду полно маленьких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сочных плодов: ягод земляники, черники,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голубики, смородины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14921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r>
              <a:rPr lang="ru-RU" sz="2000" dirty="0">
                <a:latin typeface="Bookman Old Style" pitchFamily="18" charset="0"/>
              </a:rPr>
              <a:t> 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3230" y="4917572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1168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0719" y="4950905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33265" y="2109986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6" descr="Картинка 185 из 15434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8" descr="http://img-fotki.yandex.ru/get/8/vibpxhgglzd.9cd/0_23abc_85d3096d_XL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45686" y="2124075"/>
            <a:ext cx="2047875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1346203" y="548680"/>
            <a:ext cx="64499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Когда в Северном полушарии лето,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тогда в Южном - …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8078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Правильно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20720" y="4949350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03784" y="4917572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Подумай хорошо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14046" y="4949350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697260" y="4951491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 descr="Картинка 11 из 19755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9277" y="2109985"/>
            <a:ext cx="2047875" cy="2609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9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03418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721339" y="2105222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660161" y="404664"/>
            <a:ext cx="81374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 это время года самые длинные длятся дни.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На дальнем Севере вовсе ночи нет: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 заходит солнце</a:t>
            </a: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193155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536" y="4941168"/>
            <a:ext cx="2073459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Увы, неверно</a:t>
            </a:r>
            <a:endParaRPr lang="ru-RU" sz="2000" dirty="0">
              <a:latin typeface="Bookman Old Style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99277" y="4961363"/>
            <a:ext cx="2073459" cy="1285884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Зима</a:t>
            </a:r>
            <a:r>
              <a:rPr lang="ru-RU" sz="3000" dirty="0">
                <a:latin typeface="Bookman Old Style" pitchFamily="18" charset="0"/>
              </a:rPr>
              <a:t> 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04877" y="4961363"/>
            <a:ext cx="2073457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498542" y="4949350"/>
            <a:ext cx="2073458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ещё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497731" y="4950905"/>
            <a:ext cx="2073458" cy="1285884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Весна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97731" y="4950905"/>
            <a:ext cx="2059250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03784" y="4941168"/>
            <a:ext cx="2093476" cy="1285884"/>
          </a:xfrm>
          <a:prstGeom prst="roundRect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Подумай хорошо</a:t>
            </a:r>
            <a:endParaRPr lang="ru-RU" sz="2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618815" y="4961399"/>
            <a:ext cx="2059603" cy="1285884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Лето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29086" y="4941168"/>
            <a:ext cx="2059603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714046" y="4950905"/>
            <a:ext cx="2062463" cy="1285884"/>
          </a:xfrm>
          <a:prstGeom prst="roundRect">
            <a:avLst/>
          </a:prstGeom>
          <a:solidFill>
            <a:srgbClr val="FF3399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Bookman Old Style" pitchFamily="18" charset="0"/>
              </a:rPr>
              <a:t>Правильно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728122" y="4941168"/>
            <a:ext cx="2048387" cy="1285884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 prst="relaxedInset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3000" dirty="0">
                <a:latin typeface="Bookman Old Style" pitchFamily="18" charset="0"/>
              </a:rPr>
              <a:t> 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728123" y="4949350"/>
            <a:ext cx="2076539" cy="1285884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7000" dirty="0">
              <a:latin typeface="Bookman Old Style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137" y="2124075"/>
            <a:ext cx="20425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513028" y="2108073"/>
            <a:ext cx="2043953" cy="261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6" descr="Картинка 1 из 197551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18815" y="2100461"/>
            <a:ext cx="2061507" cy="261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123" y="2100460"/>
            <a:ext cx="2048386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11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625630" y="211943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10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4861" y="2124075"/>
            <a:ext cx="20478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373066" y="746105"/>
            <a:ext cx="651203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Если в Северном полушарии весна, </a:t>
            </a:r>
          </a:p>
          <a:p>
            <a:pPr algn="ctr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тогда в Южном - …</a:t>
            </a:r>
          </a:p>
        </p:txBody>
      </p:sp>
      <p:sp>
        <p:nvSpPr>
          <p:cNvPr id="22" name="Управляющая кнопка: далее 21">
            <a:hlinkClick r:id="" action="ppaction://hlinkshowjump?jump=nextslide" highlightClick="1"/>
          </p:cNvPr>
          <p:cNvSpPr/>
          <p:nvPr/>
        </p:nvSpPr>
        <p:spPr>
          <a:xfrm>
            <a:off x="8820472" y="6562178"/>
            <a:ext cx="288032" cy="26064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3134" y="2124075"/>
            <a:ext cx="2051459" cy="2605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936069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9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9" presetClass="entr" presetSubtype="1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9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9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2" grpId="0" animBg="1"/>
      <p:bldP spid="2" grpId="1" animBg="1"/>
      <p:bldP spid="5" grpId="0" animBg="1"/>
      <p:bldP spid="5" grpId="1" animBg="1"/>
      <p:bldP spid="6" grpId="0" animBg="1"/>
      <p:bldP spid="6" grpId="1" animBg="1"/>
      <p:bldP spid="9" grpId="0" animBg="1"/>
      <p:bldP spid="9" grpId="1" animBg="1"/>
      <p:bldP spid="10" grpId="0" animBg="1"/>
      <p:bldP spid="10" grpId="1" animBg="1"/>
      <p:bldP spid="12" grpId="0" animBg="1"/>
      <p:bldP spid="12" grpId="1" animBg="1"/>
      <p:bldP spid="13" grpId="0" animBg="1"/>
      <p:bldP spid="13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</TotalTime>
  <Words>1022</Words>
  <Application>Microsoft Office PowerPoint</Application>
  <PresentationFormat>Экран (4:3)</PresentationFormat>
  <Paragraphs>271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Bookman Old Style</vt:lpstr>
      <vt:lpstr>Calibri</vt:lpstr>
      <vt:lpstr>Times New Roman</vt:lpstr>
      <vt:lpstr>Verdana</vt:lpstr>
      <vt:lpstr>Wingdings 2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Галина</cp:lastModifiedBy>
  <cp:revision>37</cp:revision>
  <dcterms:modified xsi:type="dcterms:W3CDTF">2022-11-23T15:28:40Z</dcterms:modified>
</cp:coreProperties>
</file>