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6" r:id="rId12"/>
    <p:sldId id="270" r:id="rId13"/>
    <p:sldId id="264" r:id="rId14"/>
    <p:sldId id="265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Icy;&amp;lcy;&amp;lcy;&amp;yucy;&amp;scy;&amp;tcy;&amp;rcy;&amp;acy;&amp;tscy;&amp;icy;&amp;yacy; 6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809" y="260648"/>
            <a:ext cx="9184809" cy="61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&amp;Ncy;&amp;ocy;&amp;vcy;&amp;ocy;&amp;scy;&amp;tcy;&amp;icy; &amp;Zcy;&amp;acy;&amp;pcy;&amp;ocy;&amp;rcy;&amp;ocy;&amp;zhcy;&amp;softcy;&amp;yacy;, &amp;Vcy;&amp;scy;&amp;iecy; &amp;ncy;&amp;ocy;&amp;vcy;&amp;ocy;&amp;scy;&amp;tcy;&amp;icy; &amp;dcy;&amp;ncy;&amp;yacy;, &amp;Pcy;&amp;ocy;&amp;scy;&amp;lcy;&amp;iecy;&amp;dcy;&amp;ncy;&amp;icy;&amp;iecy; &amp;ncy;&amp;ocy;&amp;vcy;&amp;ocy;&amp;scy;&amp;tcy;&amp;icy; &amp;vcy; &amp;Zcy;&amp;acy;&amp;pcy;&amp;ocy;&amp;rcy;&amp;ocy;&amp;zhcy;&amp;softcy;&amp;iecy; &amp;scy;&amp;iecy;&amp;gcy;&amp;ocy;&amp;dcy;&amp;ncy;&amp;yacy;, &amp;Lcy;&amp;iecy;&amp;ncy;&amp;tcy;&amp;acy; &amp;ncy;&amp;ocy;&amp;vcy;&amp;ocy;&amp;scy;&amp;tcy;&amp;iecy;&amp;jcy; &amp;Zcy;&amp;acy;&amp;pcy;&amp;ocy;&amp;rcy;&amp;ocy;&amp;zhcy;&amp;soft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477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Dcy;&amp;icy;&amp;dcy;&amp;acy;&amp;kcy;&amp;tcy;&amp;icy;&amp;chcy;&amp;iecy;&amp;scy;&amp;kcy;&amp;acy;&amp;yacy; &amp;icy;&amp;gcy;&amp;rcy;&amp;acy; &quot;&amp;Pcy;&amp;rcy;&amp;ocy;&amp;fcy;&amp;iecy;&amp;scy;&amp;scy;&amp;icy;&amp;icy;&quot; &amp;Bcy;&amp;lcy;&amp;ocy;&amp;gcy; &amp;vcy;&amp;ocy;&amp;scy;&amp;pcy;&amp;icy;&amp;tcy;&amp;acy;&amp;tcy;&amp;iecy;&amp;lcy;&amp;yacy;"/>
          <p:cNvPicPr>
            <a:picLocks noChangeAspect="1" noChangeArrowheads="1"/>
          </p:cNvPicPr>
          <p:nvPr/>
        </p:nvPicPr>
        <p:blipFill>
          <a:blip r:embed="rId2" cstate="print"/>
          <a:srcRect l="18919" t="4018" r="22973"/>
          <a:stretch>
            <a:fillRect/>
          </a:stretch>
        </p:blipFill>
        <p:spPr bwMode="auto">
          <a:xfrm>
            <a:off x="0" y="0"/>
            <a:ext cx="3096344" cy="3901878"/>
          </a:xfrm>
          <a:prstGeom prst="rect">
            <a:avLst/>
          </a:prstGeom>
          <a:noFill/>
        </p:spPr>
      </p:pic>
      <p:pic>
        <p:nvPicPr>
          <p:cNvPr id="23556" name="Picture 4" descr="&amp;Kcy;&amp;lcy;&amp;acy;&amp;scy;&amp;scy;&amp;ncy;&amp;ycy;&amp;jcy; &amp;chcy;&amp;acy;&amp;scy; &amp;pcy;&amp;ocy; &amp;pcy;&amp;rcy;&amp;iecy;&amp;dcy;&amp;pcy;&amp;rcy;&amp;ocy;&amp;fcy;&amp;icy;&amp;lcy;&amp;softcy;&amp;ncy;&amp;ocy;&amp;jcy; &amp;pcy;&amp;ocy;&amp;dcy;&amp;gcy;&amp;ocy;&amp;tcy;&amp;ocy;&amp;vcy;&amp;kcy;&amp;iecy; - &amp;Kcy;&amp;Lcy;&amp;Acy;&amp;Scy;&amp;Scy;&amp;Ncy;&amp;Ycy;&amp;IEcy; &amp;CHcy;&amp;Acy;&amp;Scy;&amp;Ycy; - &amp;Kcy;&amp;Lcy;&amp;Acy;&amp;Scy;&amp;Scy;&amp;Ncy;&amp;Ocy;&amp;IEcy; &amp;Rcy;&amp;Ucy;&amp;Kcy;&amp;Ocy;&amp;Vcy;&amp;Ocy;&amp;Dcy;&amp;Scy;&amp;Tcy;&amp;Vcy;&amp;Ocy; - &amp;Mcy;&amp;Acy;&amp;Tcy;&amp;IEcy;&amp;Rcy;&amp;Icy;&amp;Acy;&amp;Lcy;&amp;Ycy; &amp;Dcy;&amp;Lcy;&amp;YAcy; &amp;Ucy;&amp;CHcy;&amp;Icy;&amp;Tcy;&amp;IEcy;&amp;Lcy;&amp;YAcy; - &amp;Zcy;&amp;Vcy;&amp;Ocy;&amp;Ncy;&amp;Ocy;&amp;Kcy; &amp;Ncy;&amp;Acy; &amp;Ucy;&amp;Rcy;&amp;Ocy;&amp;K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7972" y="2204864"/>
            <a:ext cx="3556028" cy="4437112"/>
          </a:xfrm>
          <a:prstGeom prst="rect">
            <a:avLst/>
          </a:prstGeom>
          <a:noFill/>
        </p:spPr>
      </p:pic>
      <p:pic>
        <p:nvPicPr>
          <p:cNvPr id="23558" name="Picture 6" descr="&amp;Mcy;&amp;acy;&amp;scy;&amp;tcy;&amp;iecy;&amp;rcy;-&amp;kcy;&amp;lcy;&amp;acy;&amp;scy;&amp;scy; &amp;pcy;&amp;ocy; &amp;ocy;&amp;zcy;&amp;ncy;&amp;acy;&amp;kcy;&amp;ocy;&amp;mcy;&amp;lcy;&amp;iecy;&amp;ncy;&amp;icy;&amp;yucy; &amp;dcy;&amp;iecy;&amp;tcy;&amp;iecy;&amp;jcy; &amp;scy;&amp;tcy;&amp;acy;&amp;rcy;&amp;shcy;&amp;iecy;&amp;gcy;&amp;ocy; &amp;dcy;&amp;ocy;&amp;shcy;&amp;kcy;&amp;ocy;&amp;lcy;&amp;softcy;&amp;ncy;&amp;ocy;&amp;gcy;&amp;ocy; &amp;vcy;&amp;ocy;&amp;zcy;&amp;rcy;&amp;acy;&amp;scy;&amp;tcy;&amp;acy; &amp;scy; &amp;pcy;&amp;rcy;&amp;ocy;&amp;fcy;&amp;iecy;&amp;scy;&amp;scy;&amp;icy;&amp;yacy;&amp;mcy;&amp;icy; &quot;&amp;Vcy;&amp;scy;&amp;iecy; &amp;rcy;&amp;acy;&amp;bcy;&amp;ocy;&amp;tcy;&amp;ycy; &amp;khcy;&amp;ocy;&amp;rcy;&amp;ocy;&amp;shcy;&amp;icy;. &amp;TScy;&amp;iecy;&amp;lcy;&amp;softcy; &amp;mcy;&amp;acy;&amp;scy;&amp;tcy;&amp;iecy;&amp;rcy;-&amp;kcy;&amp;lcy;&amp;acy;&amp;scy;&amp;s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284984"/>
            <a:ext cx="2664296" cy="3324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Rcy;&amp;acy;&amp;scy;&amp;scy;&amp;kcy;&amp;acy;&amp;zcy; &amp;ocy; &amp;mcy;&amp;acy;&amp;mcy;&amp;icy;&amp;ncy;&amp;ocy;&amp;jcy; (&amp;pcy;&amp;acy;&amp;pcy;&amp;icy;&amp;ncy;&amp;ocy;&amp;jcy;) &amp;pcy;&amp;rcy;&amp;ocy;&amp;fcy;&amp;iecy;&amp;scy;&amp;scy;&amp;icy;&amp;icy; &amp;pcy;&amp;ocy; &amp;pcy;&amp;lcy;&amp;acy;&amp;ncy;&amp;u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755"/>
            <a:ext cx="6670600" cy="6716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Icy;&amp;lcy;&amp;lcy;&amp;yucy;&amp;scy;&amp;tcy;&amp;rcy;&amp;acy;&amp;tscy;&amp;icy;&amp;yacy; 4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00080" cy="61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&amp;Ocy;&amp;tcy;&amp;kcy;&amp;rcy;&amp;ycy;&amp;tcy;&amp;kcy;&amp;icy;,&amp;pcy;&amp;lcy;&amp;acy;&amp;kcy;&amp;acy;&amp;tcy;&amp;ycy;,&amp;bcy;&amp;ucy;&amp;kcy;&amp;lcy;&amp;iecy;&amp;tcy;&amp;ycy; &quot; &amp;Scy;&amp;tcy;&amp;rcy;&amp;acy;&amp;ncy;&amp;icy;&amp;tscy;&amp;acy; 250 &quot; &amp;Ocy;&amp;bcy;&amp;rcy;&amp;acy;&amp;zcy;&amp;ocy;&amp;vcy;&amp;acy;&amp;tcy;&amp;iecy;&amp;lcy;&amp;softcy;&amp;ncy;&amp;ycy;&amp;jcy; &amp;pcy;&amp;ocy;&amp;rcy;&amp;tcy;&amp;acy;&amp;lcy; &amp;Mcy;&amp;icy;&amp;scy;&amp;tcy;&amp;iecy;&amp;rcy;&amp;Gcy;&amp;Icy;&amp;D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750"/>
            <a:ext cx="6768752" cy="6745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Scy;&amp;kcy;&amp;acy;&amp;chcy;&amp;acy;&amp;tcy;&amp;softcy; &amp;bcy;&amp;iecy;&amp;scy;&amp;pcy;&amp;lcy;&amp;acy;&amp;tcy;&amp;ncy;&amp;ocy; &amp;vcy;&amp;ocy;&amp;iecy;&amp;ncy;&amp;ncy;&amp;ycy;&amp;iecy; &amp;pcy;&amp;rcy;&amp;ocy;&amp;fcy;&amp;iecy;&amp;scy;&amp;scy;&amp;icy;&amp;icy; &amp;kcy;&amp;acy;&amp;rcy;&amp;tcy;&amp;icy;&amp;ncy;&amp;kcy;&amp;i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88033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&amp;Icy;&amp;lcy;&amp;lcy;&amp;yucy;&amp;scy;&amp;tcy;&amp;rcy;&amp;acy;&amp;tscy;&amp;icy;&amp;yacy; 7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103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amp;Icy;&amp;lcy;&amp;lcy;&amp;yucy;&amp;scy;&amp;tcy;&amp;rcy;&amp;acy;&amp;tscy;&amp;icy;&amp;yacy; 9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065570" cy="5949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Icy;&amp;lcy;&amp;lcy;&amp;yucy;&amp;scy;&amp;tcy;&amp;rcy;&amp;acy;&amp;tscy;&amp;icy;&amp;yacy; 10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75297" cy="6021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&amp;Icy;&amp;lcy;&amp;lcy;&amp;yucy;&amp;scy;&amp;tcy;&amp;rcy;&amp;acy;&amp;tscy;&amp;icy;&amp;yacy; 11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49" y="404664"/>
            <a:ext cx="9162849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Icy;&amp;lcy;&amp;lcy;&amp;yucy;&amp;scy;&amp;tcy;&amp;rcy;&amp;acy;&amp;tscy;&amp;icy;&amp;yacy; 12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2918"/>
            <a:ext cx="9144000" cy="60350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&amp;Icy;&amp;lcy;&amp;lcy;&amp;yucy;&amp;scy;&amp;tcy;&amp;rcy;&amp;acy;&amp;tscy;&amp;icy;&amp;yacy; 13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49" y="332656"/>
            <a:ext cx="9162849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&amp;Icy;&amp;lcy;&amp;lcy;&amp;yucy;&amp;scy;&amp;tcy;&amp;rcy;&amp;acy;&amp;tscy;&amp;icy;&amp;yacy; 5 &amp;icy;&amp;zcy; 13 &amp;dcy;&amp;lcy;&amp;yacy; &amp;Mcy;&amp;acy;&amp;mcy;&amp;ycy; &amp;vcy;&amp;scy;&amp;yacy;&amp;kcy;&amp;icy;&amp;iecy; &amp;ncy;&amp;ucy;&amp;zhcy;&amp;ncy;&amp;ycy;. &amp;Dcy;&amp;iecy;&amp;tcy;&amp;yacy;&amp;mcy; &amp;ocy; &amp;pcy;&amp;rcy;&amp;ocy;&amp;fcy;&amp;iecy;&amp;scy;&amp;scy;&amp;icy;&amp;yacy;&amp;khcy;. &amp;Scy;&amp;iecy;&amp;rcy;&amp;icy;&amp;yacy; &amp;dcy;&amp;iecy;&amp;mcy;&amp;ocy;&amp;ncy;&amp;scy;&amp;tcy;&amp;rcy;&amp;acy;&amp;tscy;&amp;icy;&amp;ocy;&amp;ncy;&amp;ncy;&amp;ycy;&amp;khcy; &amp;kcy;&amp;acy;&amp;rcy;&amp;tcy;&amp;icy;&amp;ncy; - &amp;Ncy;&amp;acy;&amp;tcy;&amp;acy;&amp;lcy;&amp;icy;&amp;yacy; &amp;Ncy;&amp;icy;&amp;shchcy;&amp;iecy;&amp;vcy;&amp;acy; | &amp;Lcy;&amp;acy;&amp;bcy;&amp;icy;&amp;rcy;&amp;icy;&amp;ncy;&amp;tcy; - &amp;kcy;&amp;ncy;&amp;icy;&amp;gcy;&amp;icy;. &amp;Icy;&amp;scy;&amp;tcy;&amp;ocy;&amp;chcy;&amp;ncy;&amp;icy;&amp;kcy;: Lyak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5658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4578 &amp;Rcy;&amp;acy;&amp;scy;&amp;shcy;&amp;icy;&amp;rcy;&amp;iecy;&amp;ncy;&amp;ncy;&amp;acy;&amp;yacy; &amp;kcy;&amp;ocy;&amp;lcy;&amp;lcy;&amp;iecy;&amp;kcy;&amp;tscy;&amp;icy;&amp;yacy; &amp;kcy;&amp;acy;&amp;rcy;&amp;tcy;&amp;icy;&amp;ncy;&amp;ocy;&amp;kcy; &amp;ocy;&amp;tcy; Lorelyn Medina (&amp;Pcy;&amp;ocy;&amp;kcy;&amp;acy;&amp;zcy;&amp;acy;&amp;tcy;&amp;softcy; 1 &amp;dcy;&amp;ocy; 81) - ClipartLogo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239168"/>
            <a:ext cx="9972600" cy="7097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Кристина</cp:lastModifiedBy>
  <cp:revision>3</cp:revision>
  <dcterms:created xsi:type="dcterms:W3CDTF">2015-03-12T17:14:14Z</dcterms:created>
  <dcterms:modified xsi:type="dcterms:W3CDTF">2015-03-12T17:43:02Z</dcterms:modified>
</cp:coreProperties>
</file>