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60" r:id="rId3"/>
    <p:sldId id="259" r:id="rId4"/>
    <p:sldId id="257" r:id="rId5"/>
    <p:sldId id="258" r:id="rId6"/>
    <p:sldId id="261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501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59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857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67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64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53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9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9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6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87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8E06B-6D15-426D-A788-66FCABD3426C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EBFBF-B75A-4664-AB7D-A4FDF7A461A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215752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6A71C-9C24-46F8-99B4-B0620AEF2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8299" y="2154654"/>
            <a:ext cx="10363200" cy="1470025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Взаимодействие участников образовательного процесса в условиях современной цифровой образовательной среды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6A8A21-3F72-40DD-9D0A-60FA8174D3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4729" y="5279478"/>
            <a:ext cx="85344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Подготовила: Ткаченко Галина Васильевна</a:t>
            </a:r>
          </a:p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     Учитель-логопед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8C7BD3-493E-4938-8557-0E0BACFDCDC5}"/>
              </a:ext>
            </a:extLst>
          </p:cNvPr>
          <p:cNvSpPr txBox="1"/>
          <p:nvPr/>
        </p:nvSpPr>
        <p:spPr>
          <a:xfrm>
            <a:off x="1228299" y="452734"/>
            <a:ext cx="10363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Муниципальное бюджетное дошкольное образовательное учреждение детский сад «Чудесная страна»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BE990B-4380-41BA-A5CA-BB241B075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02" y="3968333"/>
            <a:ext cx="3249677" cy="2314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35539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50D5B-7956-46BB-9F42-CE3E94736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Принципы работы с родителями: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FE0312-4AE2-4618-9C42-8A5212C1D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</a:t>
            </a:r>
            <a:r>
              <a:rPr lang="ru-RU" sz="3200" dirty="0"/>
              <a:t>целенаправленность; </a:t>
            </a:r>
          </a:p>
          <a:p>
            <a:r>
              <a:rPr lang="ru-RU" sz="3200" dirty="0"/>
              <a:t>-систематичность; </a:t>
            </a:r>
          </a:p>
          <a:p>
            <a:r>
              <a:rPr lang="ru-RU" sz="3200" dirty="0"/>
              <a:t>-доброжелательность, </a:t>
            </a:r>
          </a:p>
          <a:p>
            <a:r>
              <a:rPr lang="ru-RU" sz="3200" dirty="0"/>
              <a:t>-открытость; </a:t>
            </a:r>
          </a:p>
          <a:p>
            <a:r>
              <a:rPr lang="ru-RU" sz="3200" dirty="0"/>
              <a:t>-плановость; </a:t>
            </a:r>
          </a:p>
          <a:p>
            <a:r>
              <a:rPr lang="ru-RU" sz="3200" dirty="0"/>
              <a:t>-дифференцированный подход с учётом специфики каждой семьи.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2DCC19-08A9-405B-8C45-C68B42236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41721"/>
            <a:ext cx="3430097" cy="24431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6921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E427F8-24B4-4048-AE39-8B150E705B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" t="12675" r="5671" b="2017"/>
          <a:stretch/>
        </p:blipFill>
        <p:spPr>
          <a:xfrm>
            <a:off x="6248530" y="157163"/>
            <a:ext cx="5434012" cy="29087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8B2F66-4D68-4FC7-B1BC-1C04ED58D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530" y="3332965"/>
            <a:ext cx="5434012" cy="30551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35C08A3-0FEE-4261-9BE0-08CF1E3E005E}"/>
              </a:ext>
            </a:extLst>
          </p:cNvPr>
          <p:cNvSpPr txBox="1"/>
          <p:nvPr/>
        </p:nvSpPr>
        <p:spPr>
          <a:xfrm>
            <a:off x="7744691" y="6388105"/>
            <a:ext cx="30757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Игра «Бедный козлик»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090DF1-D8C8-4E30-94D0-B82D2C6DE355}"/>
              </a:ext>
            </a:extLst>
          </p:cNvPr>
          <p:cNvSpPr txBox="1"/>
          <p:nvPr/>
        </p:nvSpPr>
        <p:spPr>
          <a:xfrm>
            <a:off x="625390" y="6409094"/>
            <a:ext cx="452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Задания к игре в печатном варианте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7129F3-0C29-4FCD-880D-52F0D02EAD78}"/>
              </a:ext>
            </a:extLst>
          </p:cNvPr>
          <p:cNvSpPr txBox="1"/>
          <p:nvPr/>
        </p:nvSpPr>
        <p:spPr>
          <a:xfrm>
            <a:off x="1662545" y="3028890"/>
            <a:ext cx="30757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Дневник ребенка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00EECA-55DC-4B6E-AC11-524969D60EA8}"/>
              </a:ext>
            </a:extLst>
          </p:cNvPr>
          <p:cNvSpPr txBox="1"/>
          <p:nvPr/>
        </p:nvSpPr>
        <p:spPr>
          <a:xfrm>
            <a:off x="8257309" y="2953494"/>
            <a:ext cx="30757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Разделы игр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C590A46-2A19-4F07-86C8-76378EB26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90" y="3429000"/>
            <a:ext cx="2074310" cy="293811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31BF3BB-17D8-43D3-8C16-8049039D5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429" y="3449989"/>
            <a:ext cx="2139461" cy="29381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7785A2-FC97-4B70-A651-14DDACBCEB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8" y="105029"/>
            <a:ext cx="5163181" cy="29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9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EAE830-C622-4F2F-801B-C36FE1978A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0"/>
          <a:stretch/>
        </p:blipFill>
        <p:spPr>
          <a:xfrm>
            <a:off x="153971" y="54917"/>
            <a:ext cx="5618836" cy="29709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E96027-F104-4426-91F7-9BB310F5F4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3"/>
          <a:stretch/>
        </p:blipFill>
        <p:spPr>
          <a:xfrm>
            <a:off x="6321159" y="69785"/>
            <a:ext cx="5546823" cy="29412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7B15D0-0CB9-4B0C-9372-C28165CF71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7"/>
          <a:stretch/>
        </p:blipFill>
        <p:spPr>
          <a:xfrm>
            <a:off x="6348544" y="3565314"/>
            <a:ext cx="5546823" cy="29114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AFF3CC8-7447-4BDC-A8F0-26DA09F5D6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395"/>
          <a:stretch/>
        </p:blipFill>
        <p:spPr>
          <a:xfrm>
            <a:off x="324018" y="3417145"/>
            <a:ext cx="5569138" cy="29709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022074-AE51-4805-9A8F-72DF4E67C4D7}"/>
              </a:ext>
            </a:extLst>
          </p:cNvPr>
          <p:cNvSpPr txBox="1"/>
          <p:nvPr/>
        </p:nvSpPr>
        <p:spPr>
          <a:xfrm>
            <a:off x="1330035" y="3028890"/>
            <a:ext cx="32667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Вкладка «Родители и дети»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DBD8D8-DFE2-4DB4-B766-1458019EB378}"/>
              </a:ext>
            </a:extLst>
          </p:cNvPr>
          <p:cNvSpPr txBox="1"/>
          <p:nvPr/>
        </p:nvSpPr>
        <p:spPr>
          <a:xfrm>
            <a:off x="6362236" y="2899927"/>
            <a:ext cx="55194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Вкладка «Документация», дневник не привязанный к аккаунту родителя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5F14AD-A5F6-4D02-B149-635F95BC0AB9}"/>
              </a:ext>
            </a:extLst>
          </p:cNvPr>
          <p:cNvSpPr txBox="1"/>
          <p:nvPr/>
        </p:nvSpPr>
        <p:spPr>
          <a:xfrm>
            <a:off x="7744691" y="6388105"/>
            <a:ext cx="30757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Дневник ребенка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C6F6E8-D8EF-4E97-9720-10615CC68C97}"/>
              </a:ext>
            </a:extLst>
          </p:cNvPr>
          <p:cNvSpPr txBox="1"/>
          <p:nvPr/>
        </p:nvSpPr>
        <p:spPr>
          <a:xfrm>
            <a:off x="324018" y="6276716"/>
            <a:ext cx="55691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Вкладка «Документация», дневник привязанный к аккаунту родителя</a:t>
            </a:r>
          </a:p>
        </p:txBody>
      </p:sp>
    </p:spTree>
    <p:extLst>
      <p:ext uri="{BB962C8B-B14F-4D97-AF65-F5344CB8AC3E}">
        <p14:creationId xmlns:p14="http://schemas.microsoft.com/office/powerpoint/2010/main" val="400442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AD49AB-6C2A-4C94-B6F7-09F579A68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4809"/>
            <a:ext cx="4911436" cy="27626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3FFDD9-FF61-455C-8878-88EF6C644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261" y="59703"/>
            <a:ext cx="5234245" cy="29442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6F50EA-06A1-4053-9DF0-71DBB3888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75492"/>
            <a:ext cx="4911436" cy="27626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2423E9-6159-4853-ACB4-C1AC88AA937A}"/>
              </a:ext>
            </a:extLst>
          </p:cNvPr>
          <p:cNvSpPr txBox="1"/>
          <p:nvPr/>
        </p:nvSpPr>
        <p:spPr>
          <a:xfrm>
            <a:off x="1114425" y="2913177"/>
            <a:ext cx="33004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Дневник ребенка с заданиями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2C2414-496D-4CB4-9E39-4577BE99F9D8}"/>
              </a:ext>
            </a:extLst>
          </p:cNvPr>
          <p:cNvSpPr txBox="1"/>
          <p:nvPr/>
        </p:nvSpPr>
        <p:spPr>
          <a:xfrm>
            <a:off x="788585" y="6338174"/>
            <a:ext cx="3952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Функция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 «Ограничение времени»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93846F-C119-4805-8DED-101403AB075E}"/>
              </a:ext>
            </a:extLst>
          </p:cNvPr>
          <p:cNvSpPr txBox="1"/>
          <p:nvPr/>
        </p:nvSpPr>
        <p:spPr>
          <a:xfrm>
            <a:off x="6305978" y="2993271"/>
            <a:ext cx="52342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«Задание не выполнено» – страница дневника окрасилась в розовый цвет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297F8D-B3A4-4B1E-B245-78C62F1FA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261" y="3575492"/>
            <a:ext cx="5195961" cy="29213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1DE981-1921-48D7-A2F4-5C7468F8D28D}"/>
              </a:ext>
            </a:extLst>
          </p:cNvPr>
          <p:cNvSpPr txBox="1"/>
          <p:nvPr/>
        </p:nvSpPr>
        <p:spPr>
          <a:xfrm>
            <a:off x="7451326" y="6453520"/>
            <a:ext cx="33004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Задания выполнены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527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63360C-33B9-47FE-AD94-2E398DD57356}"/>
              </a:ext>
            </a:extLst>
          </p:cNvPr>
          <p:cNvSpPr txBox="1"/>
          <p:nvPr/>
        </p:nvSpPr>
        <p:spPr>
          <a:xfrm>
            <a:off x="988610" y="3059668"/>
            <a:ext cx="3952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Путешествие «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История с принцем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48803A4-99F2-4328-A8D5-0289C167F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92" y="135386"/>
            <a:ext cx="5063321" cy="28467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C626D5-98A3-437A-A4CF-B190AE582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69" y="3506555"/>
            <a:ext cx="5021344" cy="28231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B5B569-0724-434B-906E-C7FCF7E2ECCD}"/>
              </a:ext>
            </a:extLst>
          </p:cNvPr>
          <p:cNvSpPr txBox="1"/>
          <p:nvPr/>
        </p:nvSpPr>
        <p:spPr>
          <a:xfrm>
            <a:off x="6946499" y="2995136"/>
            <a:ext cx="3952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Путешествие «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История с принцем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6C7134-EBD9-4230-A318-65923011966C}"/>
              </a:ext>
            </a:extLst>
          </p:cNvPr>
          <p:cNvSpPr txBox="1"/>
          <p:nvPr/>
        </p:nvSpPr>
        <p:spPr>
          <a:xfrm>
            <a:off x="7070003" y="6426246"/>
            <a:ext cx="3952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Путешествие «</a:t>
            </a:r>
            <a:r>
              <a:rPr lang="ru-RU" sz="1800" b="1">
                <a:solidFill>
                  <a:schemeClr val="tx2">
                    <a:lumMod val="50000"/>
                  </a:schemeClr>
                </a:solidFill>
              </a:rPr>
              <a:t>Волшебный зоопарк»</a:t>
            </a:r>
            <a:endParaRPr lang="ru-RU" sz="1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B5A6D3-60FA-4AD6-9D17-400B872302BD}"/>
              </a:ext>
            </a:extLst>
          </p:cNvPr>
          <p:cNvSpPr txBox="1"/>
          <p:nvPr/>
        </p:nvSpPr>
        <p:spPr>
          <a:xfrm>
            <a:off x="1169906" y="6329683"/>
            <a:ext cx="3952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Вкладка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«Мое путешествие»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4A160BA-4475-4C0D-8C05-B2EB52453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560" y="135386"/>
            <a:ext cx="5192148" cy="291915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9FC2FEE-5F2E-4B69-B4E9-25B82092F9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47" y="3448538"/>
            <a:ext cx="5225174" cy="293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83685"/>
      </p:ext>
    </p:extLst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144</Words>
  <Application>Microsoft Office PowerPoint</Application>
  <PresentationFormat>Широкоэкранный</PresentationFormat>
  <Paragraphs>27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La mente</vt:lpstr>
      <vt:lpstr>Взаимодействие участников образовательного процесса в условиях современной цифровой образовательной среды </vt:lpstr>
      <vt:lpstr>Принципы работы с родителями: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Информатизация </dc:title>
  <dc:creator>Пользователь</dc:creator>
  <cp:lastModifiedBy>Пользователь</cp:lastModifiedBy>
  <cp:revision>16</cp:revision>
  <dcterms:created xsi:type="dcterms:W3CDTF">2021-04-05T09:40:56Z</dcterms:created>
  <dcterms:modified xsi:type="dcterms:W3CDTF">2021-04-27T09:12:21Z</dcterms:modified>
</cp:coreProperties>
</file>