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61" r:id="rId3"/>
    <p:sldId id="265" r:id="rId4"/>
    <p:sldId id="267" r:id="rId5"/>
    <p:sldId id="268" r:id="rId6"/>
    <p:sldId id="269" r:id="rId7"/>
    <p:sldId id="271" r:id="rId8"/>
    <p:sldId id="260" r:id="rId9"/>
    <p:sldId id="272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BA594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F41721-97DB-4C4F-BBBE-AF8152E8B53B}" type="datetimeFigureOut">
              <a:rPr lang="ru-RU" smtClean="0"/>
              <a:pPr/>
              <a:t>29.05.2023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63F7A7-DF15-406B-84EB-FF52B2B2B9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67773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63F7A7-DF15-406B-84EB-FF52B2B2B94E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15844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63F7A7-DF15-406B-84EB-FF52B2B2B94E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02631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63F7A7-DF15-406B-84EB-FF52B2B2B94E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56830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63F7A7-DF15-406B-84EB-FF52B2B2B94E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55640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63F7A7-DF15-406B-84EB-FF52B2B2B94E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60035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29.05.2023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29.05.2023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1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0.jpeg"/><Relationship Id="rId5" Type="http://schemas.microsoft.com/office/2007/relationships/hdphoto" Target="../media/hdphoto1.wdp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11.jpe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13" Type="http://schemas.openxmlformats.org/officeDocument/2006/relationships/image" Target="../media/image20.jpeg"/><Relationship Id="rId3" Type="http://schemas.openxmlformats.org/officeDocument/2006/relationships/image" Target="../media/image11.jpeg"/><Relationship Id="rId7" Type="http://schemas.openxmlformats.org/officeDocument/2006/relationships/image" Target="../media/image8.jpeg"/><Relationship Id="rId12" Type="http://schemas.openxmlformats.org/officeDocument/2006/relationships/image" Target="../media/image1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11" Type="http://schemas.openxmlformats.org/officeDocument/2006/relationships/image" Target="../media/image18.jpeg"/><Relationship Id="rId5" Type="http://schemas.openxmlformats.org/officeDocument/2006/relationships/image" Target="../media/image12.jpeg"/><Relationship Id="rId10" Type="http://schemas.openxmlformats.org/officeDocument/2006/relationships/image" Target="../media/image17.jpeg"/><Relationship Id="rId4" Type="http://schemas.openxmlformats.org/officeDocument/2006/relationships/image" Target="../media/image5.jpeg"/><Relationship Id="rId9" Type="http://schemas.openxmlformats.org/officeDocument/2006/relationships/image" Target="../media/image16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13" Type="http://schemas.openxmlformats.org/officeDocument/2006/relationships/image" Target="../media/image29.jpeg"/><Relationship Id="rId3" Type="http://schemas.openxmlformats.org/officeDocument/2006/relationships/image" Target="../media/image21.jpeg"/><Relationship Id="rId7" Type="http://schemas.openxmlformats.org/officeDocument/2006/relationships/image" Target="../media/image8.jpeg"/><Relationship Id="rId12" Type="http://schemas.openxmlformats.org/officeDocument/2006/relationships/image" Target="../media/image2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11" Type="http://schemas.openxmlformats.org/officeDocument/2006/relationships/image" Target="../media/image27.jpeg"/><Relationship Id="rId5" Type="http://schemas.openxmlformats.org/officeDocument/2006/relationships/image" Target="../media/image22.jpeg"/><Relationship Id="rId10" Type="http://schemas.openxmlformats.org/officeDocument/2006/relationships/image" Target="../media/image26.jpeg"/><Relationship Id="rId4" Type="http://schemas.openxmlformats.org/officeDocument/2006/relationships/image" Target="../media/image5.jpeg"/><Relationship Id="rId9" Type="http://schemas.openxmlformats.org/officeDocument/2006/relationships/image" Target="../media/image25.jpeg"/><Relationship Id="rId14" Type="http://schemas.openxmlformats.org/officeDocument/2006/relationships/image" Target="../media/image30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13" Type="http://schemas.openxmlformats.org/officeDocument/2006/relationships/image" Target="../media/image36.jpeg"/><Relationship Id="rId3" Type="http://schemas.openxmlformats.org/officeDocument/2006/relationships/image" Target="../media/image21.jpeg"/><Relationship Id="rId7" Type="http://schemas.openxmlformats.org/officeDocument/2006/relationships/image" Target="../media/image8.jpeg"/><Relationship Id="rId12" Type="http://schemas.openxmlformats.org/officeDocument/2006/relationships/image" Target="../media/image3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11" Type="http://schemas.openxmlformats.org/officeDocument/2006/relationships/image" Target="../media/image34.jpeg"/><Relationship Id="rId5" Type="http://schemas.openxmlformats.org/officeDocument/2006/relationships/image" Target="../media/image22.jpeg"/><Relationship Id="rId15" Type="http://schemas.openxmlformats.org/officeDocument/2006/relationships/image" Target="../media/image38.jpeg"/><Relationship Id="rId10" Type="http://schemas.openxmlformats.org/officeDocument/2006/relationships/image" Target="../media/image33.jpeg"/><Relationship Id="rId4" Type="http://schemas.openxmlformats.org/officeDocument/2006/relationships/image" Target="../media/image5.jpeg"/><Relationship Id="rId9" Type="http://schemas.openxmlformats.org/officeDocument/2006/relationships/image" Target="../media/image32.jpeg"/><Relationship Id="rId14" Type="http://schemas.openxmlformats.org/officeDocument/2006/relationships/image" Target="../media/image37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13" Type="http://schemas.openxmlformats.org/officeDocument/2006/relationships/image" Target="../media/image44.png"/><Relationship Id="rId3" Type="http://schemas.openxmlformats.org/officeDocument/2006/relationships/image" Target="../media/image21.jpeg"/><Relationship Id="rId7" Type="http://schemas.openxmlformats.org/officeDocument/2006/relationships/image" Target="../media/image8.jpeg"/><Relationship Id="rId12" Type="http://schemas.openxmlformats.org/officeDocument/2006/relationships/image" Target="../media/image4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11" Type="http://schemas.openxmlformats.org/officeDocument/2006/relationships/image" Target="../media/image42.png"/><Relationship Id="rId5" Type="http://schemas.openxmlformats.org/officeDocument/2006/relationships/image" Target="../media/image22.jpeg"/><Relationship Id="rId10" Type="http://schemas.openxmlformats.org/officeDocument/2006/relationships/image" Target="../media/image41.jpeg"/><Relationship Id="rId4" Type="http://schemas.openxmlformats.org/officeDocument/2006/relationships/image" Target="../media/image5.jpeg"/><Relationship Id="rId9" Type="http://schemas.openxmlformats.org/officeDocument/2006/relationships/image" Target="../media/image40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3" Type="http://schemas.openxmlformats.org/officeDocument/2006/relationships/image" Target="../media/image21.jpeg"/><Relationship Id="rId7" Type="http://schemas.openxmlformats.org/officeDocument/2006/relationships/image" Target="../media/image45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5.jpeg"/><Relationship Id="rId4" Type="http://schemas.openxmlformats.org/officeDocument/2006/relationships/image" Target="../media/image23.jpeg"/><Relationship Id="rId9" Type="http://schemas.openxmlformats.org/officeDocument/2006/relationships/image" Target="../media/image47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3" Type="http://schemas.openxmlformats.org/officeDocument/2006/relationships/image" Target="../media/image21.jpeg"/><Relationship Id="rId7" Type="http://schemas.openxmlformats.org/officeDocument/2006/relationships/image" Target="../media/image45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8.jpeg"/><Relationship Id="rId5" Type="http://schemas.openxmlformats.org/officeDocument/2006/relationships/image" Target="../media/image5.jpeg"/><Relationship Id="rId10" Type="http://schemas.openxmlformats.org/officeDocument/2006/relationships/image" Target="../media/image50.jpeg"/><Relationship Id="rId4" Type="http://schemas.openxmlformats.org/officeDocument/2006/relationships/image" Target="../media/image23.jpeg"/><Relationship Id="rId9" Type="http://schemas.openxmlformats.org/officeDocument/2006/relationships/image" Target="../media/image4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259632" y="476672"/>
            <a:ext cx="7272808" cy="3240360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effectLst>
            <a:softEdge rad="317500"/>
          </a:effectLst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6000" i="1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n-lt"/>
              <a:ea typeface="+mj-ea"/>
              <a:cs typeface="+mj-cs"/>
            </a:endParaRPr>
          </a:p>
        </p:txBody>
      </p:sp>
      <p:pic>
        <p:nvPicPr>
          <p:cNvPr id="1026" name="Picture 2" descr="C:\Users\132\Desktop\МУЗЕЙ\18e749542c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72422" y="4595017"/>
            <a:ext cx="2419469" cy="21602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Picture 12" descr="http://s3.amazonaws.com/libapps/accounts/52232/images/ruska_azbuka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76056" y="692696"/>
            <a:ext cx="360040" cy="2880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2" name="Рисунок 31"/>
          <p:cNvPicPr/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597353"/>
            <a:ext cx="1187624" cy="260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Подзаголовок 2">
            <a:extLst>
              <a:ext uri="{FF2B5EF4-FFF2-40B4-BE49-F238E27FC236}">
                <a16:creationId xmlns:a16="http://schemas.microsoft.com/office/drawing/2014/main" id="{FB193E73-1F91-2A5D-5716-BFC636E16E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39852" y="4365104"/>
            <a:ext cx="3272408" cy="1080120"/>
          </a:xfrm>
          <a:blipFill>
            <a:blip r:embed="rId2" cstate="print"/>
            <a:tile tx="0" ty="0" sx="100000" sy="100000" flip="none" algn="tl"/>
          </a:blipFill>
          <a:effectLst>
            <a:softEdge rad="317500"/>
          </a:effectLst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endParaRPr lang="ru-RU" sz="2400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spcBef>
                <a:spcPts val="0"/>
              </a:spcBef>
              <a:buNone/>
            </a:pPr>
            <a:r>
              <a:rPr lang="ru-RU" sz="20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itchFamily="18" charset="0"/>
              </a:rPr>
              <a:t>Учитель-логопед: Ткаченко Г.В.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FB79BF51-C40E-4803-D2E3-BE646A62854C}"/>
              </a:ext>
            </a:extLst>
          </p:cNvPr>
          <p:cNvSpPr txBox="1"/>
          <p:nvPr/>
        </p:nvSpPr>
        <p:spPr>
          <a:xfrm>
            <a:off x="1187624" y="2101668"/>
            <a:ext cx="747443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Проект для развития речи детей </a:t>
            </a:r>
          </a:p>
          <a:p>
            <a:pPr algn="ctr"/>
            <a:r>
              <a:rPr lang="ru-RU" sz="2400" b="1" dirty="0">
                <a:solidFill>
                  <a:srgbClr val="C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«Загадочные слова в русских народных сказках» </a:t>
            </a:r>
          </a:p>
          <a:p>
            <a:pPr algn="ctr"/>
            <a:r>
              <a:rPr lang="ru-RU" sz="2400" b="1" dirty="0">
                <a:solidFill>
                  <a:srgbClr val="C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с применением цифровых технологий</a:t>
            </a:r>
            <a:endParaRPr lang="ru-RU" sz="2400" b="1" dirty="0">
              <a:solidFill>
                <a:srgbClr val="C00000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875EA4A1-1790-F0EC-216D-A39C061A3295}"/>
              </a:ext>
            </a:extLst>
          </p:cNvPr>
          <p:cNvSpPr txBox="1"/>
          <p:nvPr/>
        </p:nvSpPr>
        <p:spPr>
          <a:xfrm>
            <a:off x="1158821" y="530045"/>
            <a:ext cx="7474430" cy="12958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Муниципальное бюджетное дошкольное </a:t>
            </a:r>
          </a:p>
          <a:p>
            <a:pPr algn="ctr"/>
            <a:r>
              <a:rPr lang="ru-RU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образовательное учреждение</a:t>
            </a:r>
          </a:p>
          <a:p>
            <a:pPr algn="ctr"/>
            <a:r>
              <a:rPr lang="ru-RU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«Детский сад «Чудесная страна»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835696" y="2996952"/>
            <a:ext cx="8136904" cy="12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u="none" strike="noStrike" cap="none" normalizeH="0" dirty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cs typeface="Arial" pitchFamily="34" charset="0"/>
            </a:endParaRPr>
          </a:p>
          <a:p>
            <a:pPr marL="457200" marR="0" lvl="0" indent="-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ru-RU" baseline="0" dirty="0">
              <a:latin typeface="Georgia" pitchFamily="18" charset="0"/>
              <a:cs typeface="Arial" pitchFamily="34" charset="0"/>
            </a:endParaRPr>
          </a:p>
          <a:p>
            <a:pPr marL="457200" marR="0" lvl="0" indent="-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ru-RU" baseline="0" dirty="0">
              <a:latin typeface="Georgia" pitchFamily="18" charset="0"/>
              <a:cs typeface="Arial" pitchFamily="34" charset="0"/>
            </a:endParaRPr>
          </a:p>
          <a:p>
            <a:pPr marL="457200" marR="0" lvl="0" indent="-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200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cs typeface="Arial" pitchFamily="34" charset="0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187624" y="476672"/>
            <a:ext cx="7344816" cy="954107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u="none" strike="noStrike" cap="none" normalizeH="0" dirty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cs typeface="Arial" pitchFamily="34" charset="0"/>
            </a:endParaRPr>
          </a:p>
          <a:p>
            <a:pPr marL="457200" marR="0" lvl="0" indent="-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200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cs typeface="Arial" pitchFamily="34" charset="0"/>
            </a:endParaRPr>
          </a:p>
        </p:txBody>
      </p:sp>
      <p:pic>
        <p:nvPicPr>
          <p:cNvPr id="16" name="Рисунок 15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597353"/>
            <a:ext cx="1187624" cy="260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4F61788-5D2F-6B2E-F4B0-32AFBC06275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26157" y="1429613"/>
            <a:ext cx="4716256" cy="353719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5588114-FA17-9E6D-EC77-1E79032758D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8" b="6325"/>
          <a:stretch/>
        </p:blipFill>
        <p:spPr>
          <a:xfrm rot="5400000">
            <a:off x="4448233" y="1611817"/>
            <a:ext cx="4716256" cy="340007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ttp://bersdeges.pp.ua/awaausx/skachat_igru_kazaki_2_rutor_21237_0.jpg"/>
          <p:cNvPicPr>
            <a:picLocks noChangeAspect="1" noChangeArrowheads="1"/>
          </p:cNvPicPr>
          <p:nvPr/>
        </p:nvPicPr>
        <p:blipFill>
          <a:blip r:embed="rId3" cstate="screen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181" r="-6890"/>
          <a:stretch>
            <a:fillRect/>
          </a:stretch>
        </p:blipFill>
        <p:spPr bwMode="auto">
          <a:xfrm>
            <a:off x="5652120" y="5877272"/>
            <a:ext cx="2750691" cy="5327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Заголовок 3"/>
          <p:cNvSpPr txBox="1">
            <a:spLocks/>
          </p:cNvSpPr>
          <p:nvPr/>
        </p:nvSpPr>
        <p:spPr>
          <a:xfrm>
            <a:off x="1403648" y="4797152"/>
            <a:ext cx="7488832" cy="1359768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effectLst>
            <a:softEdge rad="317500"/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1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		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eorgia" pitchFamily="18" charset="0"/>
              <a:ea typeface="+mj-ea"/>
              <a:cs typeface="+mj-cs"/>
            </a:endParaRPr>
          </a:p>
        </p:txBody>
      </p:sp>
      <p:pic>
        <p:nvPicPr>
          <p:cNvPr id="9" name="Picture 7" descr="http://bersdeges.pp.ua/awaausx/skachat_igru_kazaki_2_rutor_21237_0.jpg"/>
          <p:cNvPicPr>
            <a:picLocks noChangeAspect="1" noChangeArrowheads="1"/>
          </p:cNvPicPr>
          <p:nvPr/>
        </p:nvPicPr>
        <p:blipFill>
          <a:blip r:embed="rId5" cstate="screen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181" r="-6890"/>
          <a:stretch>
            <a:fillRect/>
          </a:stretch>
        </p:blipFill>
        <p:spPr bwMode="auto">
          <a:xfrm rot="20872362">
            <a:off x="494807" y="615438"/>
            <a:ext cx="2750691" cy="5517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7" descr="http://bersdeges.pp.ua/awaausx/skachat_igru_kazaki_2_rutor_21237_0.jpg"/>
          <p:cNvPicPr>
            <a:picLocks noChangeAspect="1" noChangeArrowheads="1"/>
          </p:cNvPicPr>
          <p:nvPr/>
        </p:nvPicPr>
        <p:blipFill>
          <a:blip r:embed="rId6" cstate="screen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181" r="-6890"/>
          <a:stretch>
            <a:fillRect/>
          </a:stretch>
        </p:blipFill>
        <p:spPr bwMode="auto">
          <a:xfrm rot="491950">
            <a:off x="350211" y="4486321"/>
            <a:ext cx="2750691" cy="5713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Заголовок 3"/>
          <p:cNvSpPr txBox="1">
            <a:spLocks/>
          </p:cNvSpPr>
          <p:nvPr/>
        </p:nvSpPr>
        <p:spPr>
          <a:xfrm>
            <a:off x="933565" y="2215814"/>
            <a:ext cx="7488832" cy="2808312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effectLst>
            <a:softEdge rad="317500"/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		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eorgia" pitchFamily="18" charset="0"/>
              <a:ea typeface="+mj-ea"/>
              <a:cs typeface="+mj-cs"/>
            </a:endParaRPr>
          </a:p>
        </p:txBody>
      </p:sp>
      <p:pic>
        <p:nvPicPr>
          <p:cNvPr id="7" name="Рисунок 6"/>
          <p:cNvPicPr/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597353"/>
            <a:ext cx="1187624" cy="260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3">
            <a:extLst>
              <a:ext uri="{FF2B5EF4-FFF2-40B4-BE49-F238E27FC236}">
                <a16:creationId xmlns:a16="http://schemas.microsoft.com/office/drawing/2014/main" id="{3E3A8808-471A-5A21-903E-FC6CDE508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6902" y="457213"/>
            <a:ext cx="7488832" cy="777239"/>
          </a:xfrm>
          <a:blipFill>
            <a:blip r:embed="rId4" cstate="print"/>
            <a:tile tx="0" ty="0" sx="100000" sy="100000" flip="none" algn="tl"/>
          </a:blipFill>
          <a:effectLst>
            <a:softEdge rad="317500"/>
          </a:effectLst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rgbClr val="C00000"/>
                </a:solidFill>
                <a:latin typeface="Georgia" pitchFamily="18" charset="0"/>
                <a:ea typeface="+mn-ea"/>
                <a:cs typeface="+mn-cs"/>
              </a:rPr>
              <a:t>Мини-музей детского сада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2DAEB2B9-7CB9-C8F9-E127-364ACD37193E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37474" y="1149485"/>
            <a:ext cx="5251302" cy="525130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5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3984323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ttp://bersdeges.pp.ua/awaausx/skachat_igru_kazaki_2_rutor_21237_0.jpg"/>
          <p:cNvPicPr>
            <a:picLocks noChangeAspect="1" noChangeArrowheads="1"/>
          </p:cNvPicPr>
          <p:nvPr/>
        </p:nvPicPr>
        <p:blipFill>
          <a:blip r:embed="rId3" cstate="screen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181" r="-6890"/>
          <a:stretch>
            <a:fillRect/>
          </a:stretch>
        </p:blipFill>
        <p:spPr bwMode="auto">
          <a:xfrm>
            <a:off x="5652120" y="5877272"/>
            <a:ext cx="2750691" cy="5327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Заголовок 3"/>
          <p:cNvSpPr txBox="1">
            <a:spLocks/>
          </p:cNvSpPr>
          <p:nvPr/>
        </p:nvSpPr>
        <p:spPr>
          <a:xfrm>
            <a:off x="1403648" y="4797152"/>
            <a:ext cx="7488832" cy="1359768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effectLst>
            <a:softEdge rad="317500"/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1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		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eorgia" pitchFamily="18" charset="0"/>
              <a:ea typeface="+mj-ea"/>
              <a:cs typeface="+mj-cs"/>
            </a:endParaRPr>
          </a:p>
        </p:txBody>
      </p:sp>
      <p:pic>
        <p:nvPicPr>
          <p:cNvPr id="9" name="Picture 7" descr="http://bersdeges.pp.ua/awaausx/skachat_igru_kazaki_2_rutor_21237_0.jpg"/>
          <p:cNvPicPr>
            <a:picLocks noChangeAspect="1" noChangeArrowheads="1"/>
          </p:cNvPicPr>
          <p:nvPr/>
        </p:nvPicPr>
        <p:blipFill>
          <a:blip r:embed="rId5" cstate="screen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181" r="-6890"/>
          <a:stretch>
            <a:fillRect/>
          </a:stretch>
        </p:blipFill>
        <p:spPr bwMode="auto">
          <a:xfrm rot="20872362">
            <a:off x="494807" y="615438"/>
            <a:ext cx="2750691" cy="5517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7" descr="http://bersdeges.pp.ua/awaausx/skachat_igru_kazaki_2_rutor_21237_0.jpg"/>
          <p:cNvPicPr>
            <a:picLocks noChangeAspect="1" noChangeArrowheads="1"/>
          </p:cNvPicPr>
          <p:nvPr/>
        </p:nvPicPr>
        <p:blipFill>
          <a:blip r:embed="rId6" cstate="screen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181" r="-6890"/>
          <a:stretch>
            <a:fillRect/>
          </a:stretch>
        </p:blipFill>
        <p:spPr bwMode="auto">
          <a:xfrm rot="491950">
            <a:off x="350211" y="4486321"/>
            <a:ext cx="2750691" cy="5713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Заголовок 3"/>
          <p:cNvSpPr txBox="1">
            <a:spLocks/>
          </p:cNvSpPr>
          <p:nvPr/>
        </p:nvSpPr>
        <p:spPr>
          <a:xfrm>
            <a:off x="1303213" y="2123437"/>
            <a:ext cx="7488832" cy="2808312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effectLst>
            <a:softEdge rad="317500"/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		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eorgia" pitchFamily="18" charset="0"/>
              <a:ea typeface="+mj-ea"/>
              <a:cs typeface="+mj-cs"/>
            </a:endParaRPr>
          </a:p>
        </p:txBody>
      </p:sp>
      <p:pic>
        <p:nvPicPr>
          <p:cNvPr id="7" name="Рисунок 6"/>
          <p:cNvPicPr/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597353"/>
            <a:ext cx="1187624" cy="260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3">
            <a:extLst>
              <a:ext uri="{FF2B5EF4-FFF2-40B4-BE49-F238E27FC236}">
                <a16:creationId xmlns:a16="http://schemas.microsoft.com/office/drawing/2014/main" id="{3E3A8808-471A-5A21-903E-FC6CDE508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576" y="457213"/>
            <a:ext cx="7890158" cy="777239"/>
          </a:xfrm>
          <a:blipFill>
            <a:blip r:embed="rId4" cstate="print"/>
            <a:tile tx="0" ty="0" sx="100000" sy="100000" flip="none" algn="tl"/>
          </a:blipFill>
          <a:effectLst>
            <a:softEdge rad="317500"/>
          </a:effectLst>
        </p:spPr>
        <p:txBody>
          <a:bodyPr>
            <a:normAutofit fontScale="90000"/>
          </a:bodyPr>
          <a:lstStyle/>
          <a:p>
            <a:r>
              <a:rPr lang="ru-RU" sz="3200" b="1" dirty="0">
                <a:solidFill>
                  <a:srgbClr val="C00000"/>
                </a:solidFill>
                <a:latin typeface="Georgia" pitchFamily="18" charset="0"/>
                <a:ea typeface="+mn-ea"/>
                <a:cs typeface="+mn-cs"/>
              </a:rPr>
              <a:t>Лискинский историко-краеведческий музей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FCA141C-97E3-3119-43CE-9334F5EEB438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3565" y="2946644"/>
            <a:ext cx="1616200" cy="215493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1BF118E6-0C10-B7ED-18F9-675CDD8F9604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2181662" y="3409597"/>
            <a:ext cx="3429000" cy="25717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C17AABD3-757F-D3EE-12C6-250D5FAD4544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82472" y="3596869"/>
            <a:ext cx="3200755" cy="24005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CDDE6340-B857-D8B7-FE69-F7E5C00BC1F9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5141" y="1220484"/>
            <a:ext cx="2408746" cy="16663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C603F59A-82B7-6794-277C-646437F688B8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36096" y="1328288"/>
            <a:ext cx="2966101" cy="22245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1F3E7E37-0EE2-9F7E-26CE-DD6C08382C57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3419" y="1586803"/>
            <a:ext cx="2261151" cy="16958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4795982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ttp://bersdeges.pp.ua/awaausx/skachat_igru_kazaki_2_rutor_21237_0.jpg"/>
          <p:cNvPicPr>
            <a:picLocks noChangeAspect="1" noChangeArrowheads="1"/>
          </p:cNvPicPr>
          <p:nvPr/>
        </p:nvPicPr>
        <p:blipFill>
          <a:blip r:embed="rId3" cstate="screen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181" r="-6890"/>
          <a:stretch>
            <a:fillRect/>
          </a:stretch>
        </p:blipFill>
        <p:spPr bwMode="auto">
          <a:xfrm>
            <a:off x="5652120" y="5877272"/>
            <a:ext cx="2750691" cy="5327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Заголовок 3"/>
          <p:cNvSpPr txBox="1">
            <a:spLocks/>
          </p:cNvSpPr>
          <p:nvPr/>
        </p:nvSpPr>
        <p:spPr>
          <a:xfrm>
            <a:off x="1403648" y="4797152"/>
            <a:ext cx="7488832" cy="1359768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ln w="3175">
            <a:solidFill>
              <a:schemeClr val="tx1"/>
            </a:solidFill>
          </a:ln>
          <a:effectLst>
            <a:softEdge rad="317500"/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1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		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eorgia" pitchFamily="18" charset="0"/>
              <a:ea typeface="+mj-ea"/>
              <a:cs typeface="+mj-cs"/>
            </a:endParaRPr>
          </a:p>
        </p:txBody>
      </p:sp>
      <p:pic>
        <p:nvPicPr>
          <p:cNvPr id="9" name="Picture 7" descr="http://bersdeges.pp.ua/awaausx/skachat_igru_kazaki_2_rutor_21237_0.jpg"/>
          <p:cNvPicPr>
            <a:picLocks noChangeAspect="1" noChangeArrowheads="1"/>
          </p:cNvPicPr>
          <p:nvPr/>
        </p:nvPicPr>
        <p:blipFill>
          <a:blip r:embed="rId5" cstate="screen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181" r="-6890"/>
          <a:stretch>
            <a:fillRect/>
          </a:stretch>
        </p:blipFill>
        <p:spPr bwMode="auto">
          <a:xfrm rot="20872362">
            <a:off x="494807" y="615438"/>
            <a:ext cx="2750691" cy="5517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7" descr="http://bersdeges.pp.ua/awaausx/skachat_igru_kazaki_2_rutor_21237_0.jpg"/>
          <p:cNvPicPr>
            <a:picLocks noChangeAspect="1" noChangeArrowheads="1"/>
          </p:cNvPicPr>
          <p:nvPr/>
        </p:nvPicPr>
        <p:blipFill>
          <a:blip r:embed="rId6" cstate="screen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181" r="-6890"/>
          <a:stretch>
            <a:fillRect/>
          </a:stretch>
        </p:blipFill>
        <p:spPr bwMode="auto">
          <a:xfrm rot="491950">
            <a:off x="350211" y="4486321"/>
            <a:ext cx="2750691" cy="5713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Заголовок 3"/>
          <p:cNvSpPr txBox="1">
            <a:spLocks/>
          </p:cNvSpPr>
          <p:nvPr/>
        </p:nvSpPr>
        <p:spPr>
          <a:xfrm>
            <a:off x="933565" y="2260202"/>
            <a:ext cx="7488832" cy="2808312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effectLst>
            <a:softEdge rad="317500"/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		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eorgia" pitchFamily="18" charset="0"/>
              <a:ea typeface="+mj-ea"/>
              <a:cs typeface="+mj-cs"/>
            </a:endParaRPr>
          </a:p>
        </p:txBody>
      </p:sp>
      <p:pic>
        <p:nvPicPr>
          <p:cNvPr id="7" name="Рисунок 6"/>
          <p:cNvPicPr/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597353"/>
            <a:ext cx="1187624" cy="260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3">
            <a:extLst>
              <a:ext uri="{FF2B5EF4-FFF2-40B4-BE49-F238E27FC236}">
                <a16:creationId xmlns:a16="http://schemas.microsoft.com/office/drawing/2014/main" id="{3D5E3007-9CEB-8010-37BD-A0E7D2533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576" y="457213"/>
            <a:ext cx="7890158" cy="777239"/>
          </a:xfrm>
          <a:blipFill>
            <a:blip r:embed="rId4" cstate="print"/>
            <a:tile tx="0" ty="0" sx="100000" sy="100000" flip="none" algn="tl"/>
          </a:blipFill>
          <a:effectLst>
            <a:softEdge rad="317500"/>
          </a:effectLst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rgbClr val="C00000"/>
                </a:solidFill>
                <a:latin typeface="Georgia" pitchFamily="18" charset="0"/>
                <a:ea typeface="+mn-ea"/>
                <a:cs typeface="+mn-cs"/>
              </a:rPr>
              <a:t>Исторический город Суздаль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35B0A2A-A4CF-807C-F5A9-8F08CF6DBF61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758" y="1292716"/>
            <a:ext cx="2565156" cy="192386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6C14B2AE-99D8-78B6-1530-F926E08465FD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96006" y="1417829"/>
            <a:ext cx="2405742" cy="180430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89C01684-AD16-D6FB-F09B-DB440881790E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4038" y="3258388"/>
            <a:ext cx="2458724" cy="184404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CACBB064-A701-D6BC-24FE-EA8357152921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10986" y="3252599"/>
            <a:ext cx="2106234" cy="28083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22BCB1D3-DDD5-18DC-044D-05E3E01B02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85812" y="4044610"/>
            <a:ext cx="2936585" cy="195772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2883D728-D0BC-746E-A0BC-982FB97FF407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22091" y="1992978"/>
            <a:ext cx="1821352" cy="19685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D08E40A-EB34-E4E3-ED12-A85EBBC5A84B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01748" y="1541370"/>
            <a:ext cx="1826439" cy="136982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9126922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ttp://bersdeges.pp.ua/awaausx/skachat_igru_kazaki_2_rutor_21237_0.jpg"/>
          <p:cNvPicPr>
            <a:picLocks noChangeAspect="1" noChangeArrowheads="1"/>
          </p:cNvPicPr>
          <p:nvPr/>
        </p:nvPicPr>
        <p:blipFill>
          <a:blip r:embed="rId3" cstate="screen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181" r="-6890"/>
          <a:stretch>
            <a:fillRect/>
          </a:stretch>
        </p:blipFill>
        <p:spPr bwMode="auto">
          <a:xfrm>
            <a:off x="5652120" y="5877272"/>
            <a:ext cx="2750691" cy="5327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Заголовок 3"/>
          <p:cNvSpPr txBox="1">
            <a:spLocks/>
          </p:cNvSpPr>
          <p:nvPr/>
        </p:nvSpPr>
        <p:spPr>
          <a:xfrm>
            <a:off x="1403648" y="4797152"/>
            <a:ext cx="7488832" cy="1359768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ln w="3175">
            <a:solidFill>
              <a:schemeClr val="tx1"/>
            </a:solidFill>
          </a:ln>
          <a:effectLst>
            <a:softEdge rad="317500"/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1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		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eorgia" pitchFamily="18" charset="0"/>
              <a:ea typeface="+mj-ea"/>
              <a:cs typeface="+mj-cs"/>
            </a:endParaRPr>
          </a:p>
        </p:txBody>
      </p:sp>
      <p:pic>
        <p:nvPicPr>
          <p:cNvPr id="9" name="Picture 7" descr="http://bersdeges.pp.ua/awaausx/skachat_igru_kazaki_2_rutor_21237_0.jpg"/>
          <p:cNvPicPr>
            <a:picLocks noChangeAspect="1" noChangeArrowheads="1"/>
          </p:cNvPicPr>
          <p:nvPr/>
        </p:nvPicPr>
        <p:blipFill>
          <a:blip r:embed="rId5" cstate="screen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181" r="-6890"/>
          <a:stretch>
            <a:fillRect/>
          </a:stretch>
        </p:blipFill>
        <p:spPr bwMode="auto">
          <a:xfrm rot="20872362">
            <a:off x="494807" y="615438"/>
            <a:ext cx="2750691" cy="5517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7" descr="http://bersdeges.pp.ua/awaausx/skachat_igru_kazaki_2_rutor_21237_0.jpg"/>
          <p:cNvPicPr>
            <a:picLocks noChangeAspect="1" noChangeArrowheads="1"/>
          </p:cNvPicPr>
          <p:nvPr/>
        </p:nvPicPr>
        <p:blipFill>
          <a:blip r:embed="rId6" cstate="screen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181" r="-6890"/>
          <a:stretch>
            <a:fillRect/>
          </a:stretch>
        </p:blipFill>
        <p:spPr bwMode="auto">
          <a:xfrm rot="491950">
            <a:off x="350211" y="4486321"/>
            <a:ext cx="2750691" cy="5713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Заголовок 3"/>
          <p:cNvSpPr txBox="1">
            <a:spLocks/>
          </p:cNvSpPr>
          <p:nvPr/>
        </p:nvSpPr>
        <p:spPr>
          <a:xfrm>
            <a:off x="827584" y="3348608"/>
            <a:ext cx="7488832" cy="2808312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effectLst>
            <a:softEdge rad="317500"/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		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eorgia" pitchFamily="18" charset="0"/>
              <a:ea typeface="+mj-ea"/>
              <a:cs typeface="+mj-cs"/>
            </a:endParaRPr>
          </a:p>
        </p:txBody>
      </p:sp>
      <p:pic>
        <p:nvPicPr>
          <p:cNvPr id="7" name="Рисунок 6"/>
          <p:cNvPicPr/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597353"/>
            <a:ext cx="1187624" cy="260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3">
            <a:extLst>
              <a:ext uri="{FF2B5EF4-FFF2-40B4-BE49-F238E27FC236}">
                <a16:creationId xmlns:a16="http://schemas.microsoft.com/office/drawing/2014/main" id="{3D5E3007-9CEB-8010-37BD-A0E7D2533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576" y="457213"/>
            <a:ext cx="7890158" cy="777239"/>
          </a:xfrm>
          <a:blipFill>
            <a:blip r:embed="rId4" cstate="print"/>
            <a:tile tx="0" ty="0" sx="100000" sy="100000" flip="none" algn="tl"/>
          </a:blipFill>
          <a:effectLst>
            <a:softEdge rad="317500"/>
          </a:effectLst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rgbClr val="C00000"/>
                </a:solidFill>
                <a:latin typeface="Georgia" pitchFamily="18" charset="0"/>
                <a:ea typeface="+mn-ea"/>
                <a:cs typeface="+mn-cs"/>
              </a:rPr>
              <a:t>Исторический город Суздаль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A872616-F7DE-A67A-8E08-4AFB5953BDE8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2621" y="1327610"/>
            <a:ext cx="2801853" cy="210139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830744A1-FF0E-F7FE-97F0-C1B76EFF9F49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08639" y="1493533"/>
            <a:ext cx="2540730" cy="19055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084E0CB6-B0B8-3EC0-89D8-E0D06B82DDD0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5969" y="3064389"/>
            <a:ext cx="2701850" cy="20263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37721F1F-6F65-A6E1-24C0-129CE0230F87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82237" y="4819329"/>
            <a:ext cx="1977983" cy="14834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3D7B1218-AE06-A545-EA41-7B02D1A27426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9619" y="3293838"/>
            <a:ext cx="2125854" cy="28344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17768666-B167-B43A-FF15-76AB39CAE3F8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66382" y="1830061"/>
            <a:ext cx="2420545" cy="18154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2D03FE60-C629-6443-E9A5-5C10D5126DFF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95732" y="3338766"/>
            <a:ext cx="2125855" cy="15943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D36EB2E4-8ACC-01A1-460B-2E5B6300A97C}"/>
              </a:ext>
            </a:extLst>
          </p:cNvPr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49817" y="4799959"/>
            <a:ext cx="1977983" cy="14834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4458268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ttp://bersdeges.pp.ua/awaausx/skachat_igru_kazaki_2_rutor_21237_0.jpg"/>
          <p:cNvPicPr>
            <a:picLocks noChangeAspect="1" noChangeArrowheads="1"/>
          </p:cNvPicPr>
          <p:nvPr/>
        </p:nvPicPr>
        <p:blipFill>
          <a:blip r:embed="rId3" cstate="screen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181" r="-6890"/>
          <a:stretch>
            <a:fillRect/>
          </a:stretch>
        </p:blipFill>
        <p:spPr bwMode="auto">
          <a:xfrm>
            <a:off x="5652120" y="5877272"/>
            <a:ext cx="2750691" cy="5327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Заголовок 3"/>
          <p:cNvSpPr txBox="1">
            <a:spLocks/>
          </p:cNvSpPr>
          <p:nvPr/>
        </p:nvSpPr>
        <p:spPr>
          <a:xfrm>
            <a:off x="1403648" y="4797152"/>
            <a:ext cx="7488832" cy="1359768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ln w="3175">
            <a:solidFill>
              <a:schemeClr val="tx1"/>
            </a:solidFill>
          </a:ln>
          <a:effectLst>
            <a:softEdge rad="317500"/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		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eorgia" pitchFamily="18" charset="0"/>
              <a:ea typeface="+mj-ea"/>
              <a:cs typeface="+mj-cs"/>
            </a:endParaRPr>
          </a:p>
        </p:txBody>
      </p:sp>
      <p:pic>
        <p:nvPicPr>
          <p:cNvPr id="9" name="Picture 7" descr="http://bersdeges.pp.ua/awaausx/skachat_igru_kazaki_2_rutor_21237_0.jpg"/>
          <p:cNvPicPr>
            <a:picLocks noChangeAspect="1" noChangeArrowheads="1"/>
          </p:cNvPicPr>
          <p:nvPr/>
        </p:nvPicPr>
        <p:blipFill>
          <a:blip r:embed="rId5" cstate="screen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181" r="-6890"/>
          <a:stretch>
            <a:fillRect/>
          </a:stretch>
        </p:blipFill>
        <p:spPr bwMode="auto">
          <a:xfrm rot="20872362">
            <a:off x="494807" y="615438"/>
            <a:ext cx="2750691" cy="5517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7" descr="http://bersdeges.pp.ua/awaausx/skachat_igru_kazaki_2_rutor_21237_0.jpg"/>
          <p:cNvPicPr>
            <a:picLocks noChangeAspect="1" noChangeArrowheads="1"/>
          </p:cNvPicPr>
          <p:nvPr/>
        </p:nvPicPr>
        <p:blipFill>
          <a:blip r:embed="rId6" cstate="screen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181" r="-6890"/>
          <a:stretch>
            <a:fillRect/>
          </a:stretch>
        </p:blipFill>
        <p:spPr bwMode="auto">
          <a:xfrm rot="491950">
            <a:off x="350211" y="4486321"/>
            <a:ext cx="2750691" cy="5713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Заголовок 3"/>
          <p:cNvSpPr txBox="1">
            <a:spLocks/>
          </p:cNvSpPr>
          <p:nvPr/>
        </p:nvSpPr>
        <p:spPr>
          <a:xfrm>
            <a:off x="933565" y="2260202"/>
            <a:ext cx="7488832" cy="2808312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effectLst>
            <a:softEdge rad="317500"/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1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		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eorgia" pitchFamily="18" charset="0"/>
              <a:ea typeface="+mj-ea"/>
              <a:cs typeface="+mj-cs"/>
            </a:endParaRPr>
          </a:p>
        </p:txBody>
      </p:sp>
      <p:pic>
        <p:nvPicPr>
          <p:cNvPr id="7" name="Рисунок 6"/>
          <p:cNvPicPr/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597353"/>
            <a:ext cx="1187624" cy="260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3">
            <a:extLst>
              <a:ext uri="{FF2B5EF4-FFF2-40B4-BE49-F238E27FC236}">
                <a16:creationId xmlns:a16="http://schemas.microsoft.com/office/drawing/2014/main" id="{3D5E3007-9CEB-8010-37BD-A0E7D2533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576" y="457213"/>
            <a:ext cx="7890158" cy="777239"/>
          </a:xfrm>
          <a:blipFill>
            <a:blip r:embed="rId4" cstate="print"/>
            <a:tile tx="0" ty="0" sx="100000" sy="100000" flip="none" algn="tl"/>
          </a:blipFill>
          <a:effectLst>
            <a:softEdge rad="317500"/>
          </a:effectLst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rgbClr val="C00000"/>
                </a:solidFill>
                <a:latin typeface="Georgia" pitchFamily="18" charset="0"/>
                <a:ea typeface="+mn-ea"/>
                <a:cs typeface="+mn-cs"/>
              </a:rPr>
              <a:t>Как создавалась книга-словарь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25F679D-CD35-F470-4FA7-1DDC3789B41E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3233" y="1172303"/>
            <a:ext cx="2953034" cy="22147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4705D647-E660-35A1-F290-6F6229465AC8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6279071" y="1561057"/>
            <a:ext cx="2666407" cy="199980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1675C1DD-123B-E0F0-EE33-A2A570D959DB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487"/>
          <a:stretch/>
        </p:blipFill>
        <p:spPr>
          <a:xfrm rot="5400000">
            <a:off x="3815163" y="1135190"/>
            <a:ext cx="2469592" cy="277870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D94ECFB9-31DE-6FB5-D1A5-BAE1D1A7086F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62148" y="3496687"/>
            <a:ext cx="1999806" cy="282461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E2F3979-3FDE-859B-4FAB-6CDB1BF7FD0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44726" y="3412692"/>
            <a:ext cx="2241251" cy="29016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32F7E59-E2F2-6FF0-0C69-C421320A2E0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775787" y="3982769"/>
            <a:ext cx="2741500" cy="21052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3716699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http://bersdeges.pp.ua/awaausx/skachat_igru_kazaki_2_rutor_21237_0.jpg"/>
          <p:cNvPicPr>
            <a:picLocks noChangeAspect="1" noChangeArrowheads="1"/>
          </p:cNvPicPr>
          <p:nvPr/>
        </p:nvPicPr>
        <p:blipFill>
          <a:blip r:embed="rId2" cstate="screen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181" r="-6890"/>
          <a:stretch>
            <a:fillRect/>
          </a:stretch>
        </p:blipFill>
        <p:spPr bwMode="auto">
          <a:xfrm>
            <a:off x="395536" y="1340768"/>
            <a:ext cx="2750691" cy="5517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 descr="http://bersdeges.pp.ua/awaausx/skachat_igru_kazaki_2_rutor_21237_0.jpg"/>
          <p:cNvPicPr>
            <a:picLocks noChangeAspect="1" noChangeArrowheads="1"/>
          </p:cNvPicPr>
          <p:nvPr/>
        </p:nvPicPr>
        <p:blipFill>
          <a:blip r:embed="rId3" cstate="screen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181" r="-6890"/>
          <a:stretch>
            <a:fillRect/>
          </a:stretch>
        </p:blipFill>
        <p:spPr bwMode="auto">
          <a:xfrm rot="733572">
            <a:off x="6105330" y="1266533"/>
            <a:ext cx="2750691" cy="5327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7" descr="http://bersdeges.pp.ua/awaausx/skachat_igru_kazaki_2_rutor_21237_0.jpg"/>
          <p:cNvPicPr>
            <a:picLocks noChangeAspect="1" noChangeArrowheads="1"/>
          </p:cNvPicPr>
          <p:nvPr/>
        </p:nvPicPr>
        <p:blipFill>
          <a:blip r:embed="rId4" cstate="screen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181" r="-6890"/>
          <a:stretch>
            <a:fillRect/>
          </a:stretch>
        </p:blipFill>
        <p:spPr bwMode="auto">
          <a:xfrm rot="491950">
            <a:off x="4598684" y="5638448"/>
            <a:ext cx="2750691" cy="5713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99592" y="210952"/>
            <a:ext cx="7632848" cy="5472608"/>
          </a:xfrm>
          <a:blipFill>
            <a:blip r:embed="rId5" cstate="print"/>
            <a:tile tx="0" ty="0" sx="100000" sy="100000" flip="none" algn="tl"/>
          </a:blipFill>
          <a:effectLst>
            <a:softEdge rad="317500"/>
          </a:effectLst>
        </p:spPr>
        <p:txBody>
          <a:bodyPr>
            <a:normAutofit/>
          </a:bodyPr>
          <a:lstStyle/>
          <a:p>
            <a:pPr indent="449580" algn="just">
              <a:lnSpc>
                <a:spcPct val="107000"/>
              </a:lnSpc>
              <a:spcAft>
                <a:spcPts val="800"/>
              </a:spcAft>
            </a:pPr>
            <a:endParaRPr lang="ru-RU" sz="2400" kern="100" dirty="0">
              <a:solidFill>
                <a:srgbClr val="C00000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/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597353"/>
            <a:ext cx="1187624" cy="260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 descr="http://s3.hostingkartinok.com/uploads/images/2014/01/ab49f5531af8b6482dd804f33a41f61d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020272" y="4797152"/>
            <a:ext cx="1772816" cy="1772816"/>
          </a:xfrm>
          <a:prstGeom prst="rect">
            <a:avLst/>
          </a:prstGeom>
          <a:noFill/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317B624-E559-0886-B4A2-D19196C50DC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534060" y="1044626"/>
            <a:ext cx="3275564" cy="24566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0C03662-F2CE-EAB9-1D9F-F0C1DC8F208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55696" y="1360867"/>
            <a:ext cx="4297509" cy="322313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http://bersdeges.pp.ua/awaausx/skachat_igru_kazaki_2_rutor_21237_0.jpg"/>
          <p:cNvPicPr>
            <a:picLocks noChangeAspect="1" noChangeArrowheads="1"/>
          </p:cNvPicPr>
          <p:nvPr/>
        </p:nvPicPr>
        <p:blipFill>
          <a:blip r:embed="rId2" cstate="screen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181" r="-6890"/>
          <a:stretch>
            <a:fillRect/>
          </a:stretch>
        </p:blipFill>
        <p:spPr bwMode="auto">
          <a:xfrm>
            <a:off x="395536" y="1340768"/>
            <a:ext cx="2750691" cy="5517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 descr="http://bersdeges.pp.ua/awaausx/skachat_igru_kazaki_2_rutor_21237_0.jpg"/>
          <p:cNvPicPr>
            <a:picLocks noChangeAspect="1" noChangeArrowheads="1"/>
          </p:cNvPicPr>
          <p:nvPr/>
        </p:nvPicPr>
        <p:blipFill>
          <a:blip r:embed="rId3" cstate="screen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181" r="-6890"/>
          <a:stretch>
            <a:fillRect/>
          </a:stretch>
        </p:blipFill>
        <p:spPr bwMode="auto">
          <a:xfrm rot="733572">
            <a:off x="6105330" y="1266533"/>
            <a:ext cx="2750691" cy="5327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7" descr="http://bersdeges.pp.ua/awaausx/skachat_igru_kazaki_2_rutor_21237_0.jpg"/>
          <p:cNvPicPr>
            <a:picLocks noChangeAspect="1" noChangeArrowheads="1"/>
          </p:cNvPicPr>
          <p:nvPr/>
        </p:nvPicPr>
        <p:blipFill>
          <a:blip r:embed="rId4" cstate="screen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181" r="-6890"/>
          <a:stretch>
            <a:fillRect/>
          </a:stretch>
        </p:blipFill>
        <p:spPr bwMode="auto">
          <a:xfrm rot="491950">
            <a:off x="4598684" y="5638448"/>
            <a:ext cx="2750691" cy="5713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18864" y="427609"/>
            <a:ext cx="8229600" cy="1143000"/>
          </a:xfrm>
          <a:blipFill>
            <a:blip r:embed="rId5" cstate="print"/>
            <a:tile tx="0" ty="0" sx="100000" sy="100000" flip="none" algn="tl"/>
          </a:blipFill>
          <a:effectLst>
            <a:softEdge rad="317500"/>
          </a:effectLst>
        </p:spPr>
        <p:txBody>
          <a:bodyPr>
            <a:norm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Региональный этап Всероссийского конкурса</a:t>
            </a:r>
            <a:r>
              <a:rPr lang="ru-RU" sz="2000" u="sng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исследовательских работ и творческих проектов дошкольников и младших школьников</a:t>
            </a:r>
            <a:br>
              <a:rPr lang="ru-RU" sz="20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«Я - ИССЛЕДОВАТЕЛЬ»</a:t>
            </a:r>
            <a:endParaRPr lang="ru-RU" sz="2000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/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597353"/>
            <a:ext cx="1187624" cy="260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 descr="http://s3.hostingkartinok.com/uploads/images/2014/01/ab49f5531af8b6482dd804f33a41f61d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020272" y="4797152"/>
            <a:ext cx="1772816" cy="1772816"/>
          </a:xfrm>
          <a:prstGeom prst="rect">
            <a:avLst/>
          </a:prstGeom>
          <a:noFill/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5F55EF5-E3EF-E13E-A163-BCF2A1A8324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139952" y="1530193"/>
            <a:ext cx="4133359" cy="31000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37BD13B6-E40F-4E77-CCB2-279384A2F7B7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88" r="16874"/>
          <a:stretch/>
        </p:blipFill>
        <p:spPr>
          <a:xfrm rot="5400000">
            <a:off x="1217076" y="1503431"/>
            <a:ext cx="2448270" cy="25071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842E0592-2C8D-8456-6C99-6977B6EA62C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901644" y="3739649"/>
            <a:ext cx="3244400" cy="24333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54016717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Другая 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C00000"/>
      </a:hlink>
      <a:folHlink>
        <a:srgbClr val="FAC08F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2067</TotalTime>
  <Words>95</Words>
  <Application>Microsoft Office PowerPoint</Application>
  <PresentationFormat>Экран (4:3)</PresentationFormat>
  <Paragraphs>32</Paragraphs>
  <Slides>9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Arial</vt:lpstr>
      <vt:lpstr>Calibri</vt:lpstr>
      <vt:lpstr>Georgia</vt:lpstr>
      <vt:lpstr>Times New Roman</vt:lpstr>
      <vt:lpstr>Verdana</vt:lpstr>
      <vt:lpstr>Тема Office</vt:lpstr>
      <vt:lpstr>Презентация PowerPoint</vt:lpstr>
      <vt:lpstr>Презентация PowerPoint</vt:lpstr>
      <vt:lpstr>Мини-музей детского сада</vt:lpstr>
      <vt:lpstr>Лискинский историко-краеведческий музей</vt:lpstr>
      <vt:lpstr>Исторический город Суздаль</vt:lpstr>
      <vt:lpstr>Исторический город Суздаль</vt:lpstr>
      <vt:lpstr>Как создавалась книга-словарь</vt:lpstr>
      <vt:lpstr>Презентация PowerPoint</vt:lpstr>
      <vt:lpstr>Региональный этап Всероссийского конкурса исследовательских работ и творческих проектов дошкольников и младших школьников «Я - ИССЛЕДОВАТЕЛЬ»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Галина</cp:lastModifiedBy>
  <cp:revision>179</cp:revision>
  <dcterms:created xsi:type="dcterms:W3CDTF">2013-08-20T23:50:31Z</dcterms:created>
  <dcterms:modified xsi:type="dcterms:W3CDTF">2023-05-29T17:05:52Z</dcterms:modified>
</cp:coreProperties>
</file>